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1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98"/>
  </p:notesMasterIdLst>
  <p:handoutMasterIdLst>
    <p:handoutMasterId r:id="rId99"/>
  </p:handoutMasterIdLst>
  <p:sldIdLst>
    <p:sldId id="336" r:id="rId3"/>
    <p:sldId id="337" r:id="rId4"/>
    <p:sldId id="339" r:id="rId5"/>
    <p:sldId id="341" r:id="rId6"/>
    <p:sldId id="340" r:id="rId7"/>
    <p:sldId id="343" r:id="rId8"/>
    <p:sldId id="342" r:id="rId9"/>
    <p:sldId id="346" r:id="rId10"/>
    <p:sldId id="361" r:id="rId11"/>
    <p:sldId id="366" r:id="rId12"/>
    <p:sldId id="368" r:id="rId13"/>
    <p:sldId id="367" r:id="rId14"/>
    <p:sldId id="359" r:id="rId15"/>
    <p:sldId id="360" r:id="rId16"/>
    <p:sldId id="347" r:id="rId17"/>
    <p:sldId id="373" r:id="rId18"/>
    <p:sldId id="374" r:id="rId19"/>
    <p:sldId id="375" r:id="rId20"/>
    <p:sldId id="358" r:id="rId21"/>
    <p:sldId id="385" r:id="rId22"/>
    <p:sldId id="357" r:id="rId23"/>
    <p:sldId id="419" r:id="rId24"/>
    <p:sldId id="420" r:id="rId25"/>
    <p:sldId id="353" r:id="rId26"/>
    <p:sldId id="376" r:id="rId27"/>
    <p:sldId id="378" r:id="rId28"/>
    <p:sldId id="354" r:id="rId29"/>
    <p:sldId id="379" r:id="rId30"/>
    <p:sldId id="380" r:id="rId31"/>
    <p:sldId id="381" r:id="rId32"/>
    <p:sldId id="382" r:id="rId33"/>
    <p:sldId id="355" r:id="rId34"/>
    <p:sldId id="398" r:id="rId35"/>
    <p:sldId id="399" r:id="rId36"/>
    <p:sldId id="400" r:id="rId37"/>
    <p:sldId id="401" r:id="rId38"/>
    <p:sldId id="402" r:id="rId39"/>
    <p:sldId id="403" r:id="rId40"/>
    <p:sldId id="404" r:id="rId41"/>
    <p:sldId id="263" r:id="rId42"/>
    <p:sldId id="264" r:id="rId43"/>
    <p:sldId id="265" r:id="rId44"/>
    <p:sldId id="405" r:id="rId45"/>
    <p:sldId id="267" r:id="rId46"/>
    <p:sldId id="406" r:id="rId47"/>
    <p:sldId id="269" r:id="rId48"/>
    <p:sldId id="407" r:id="rId49"/>
    <p:sldId id="408" r:id="rId50"/>
    <p:sldId id="409" r:id="rId51"/>
    <p:sldId id="410" r:id="rId52"/>
    <p:sldId id="411" r:id="rId53"/>
    <p:sldId id="412" r:id="rId54"/>
    <p:sldId id="266" r:id="rId55"/>
    <p:sldId id="268" r:id="rId56"/>
    <p:sldId id="270" r:id="rId57"/>
    <p:sldId id="271" r:id="rId58"/>
    <p:sldId id="272" r:id="rId59"/>
    <p:sldId id="273" r:id="rId60"/>
    <p:sldId id="274" r:id="rId61"/>
    <p:sldId id="275" r:id="rId62"/>
    <p:sldId id="397" r:id="rId63"/>
    <p:sldId id="383" r:id="rId64"/>
    <p:sldId id="384" r:id="rId65"/>
    <p:sldId id="386" r:id="rId66"/>
    <p:sldId id="387" r:id="rId67"/>
    <p:sldId id="388" r:id="rId68"/>
    <p:sldId id="389" r:id="rId69"/>
    <p:sldId id="390" r:id="rId70"/>
    <p:sldId id="351" r:id="rId71"/>
    <p:sldId id="421" r:id="rId72"/>
    <p:sldId id="422" r:id="rId73"/>
    <p:sldId id="423" r:id="rId74"/>
    <p:sldId id="424" r:id="rId75"/>
    <p:sldId id="413" r:id="rId76"/>
    <p:sldId id="414" r:id="rId77"/>
    <p:sldId id="415" r:id="rId78"/>
    <p:sldId id="416" r:id="rId79"/>
    <p:sldId id="417" r:id="rId80"/>
    <p:sldId id="352" r:id="rId81"/>
    <p:sldId id="344" r:id="rId82"/>
    <p:sldId id="418" r:id="rId83"/>
    <p:sldId id="345" r:id="rId84"/>
    <p:sldId id="356" r:id="rId85"/>
    <p:sldId id="425" r:id="rId86"/>
    <p:sldId id="426" r:id="rId87"/>
    <p:sldId id="427" r:id="rId88"/>
    <p:sldId id="428" r:id="rId89"/>
    <p:sldId id="429" r:id="rId90"/>
    <p:sldId id="362" r:id="rId91"/>
    <p:sldId id="363" r:id="rId92"/>
    <p:sldId id="371" r:id="rId93"/>
    <p:sldId id="430" r:id="rId94"/>
    <p:sldId id="370" r:id="rId95"/>
    <p:sldId id="431" r:id="rId96"/>
    <p:sldId id="276" r:id="rId97"/>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0" userDrawn="1">
          <p15:clr>
            <a:srgbClr val="A4A3A4"/>
          </p15:clr>
        </p15:guide>
        <p15:guide id="5" pos="72" userDrawn="1">
          <p15:clr>
            <a:srgbClr val="A4A3A4"/>
          </p15:clr>
        </p15:guide>
        <p15:guide id="6" pos="7600" userDrawn="1">
          <p15:clr>
            <a:srgbClr val="A4A3A4"/>
          </p15:clr>
        </p15:guide>
        <p15:guide id="7" orient="horz" pos="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dan Dong" initials="D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94CE"/>
    <a:srgbClr val="FFBA55"/>
    <a:srgbClr val="FFFFFF"/>
    <a:srgbClr val="FF9860"/>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9" autoAdjust="0"/>
    <p:restoredTop sz="96238" autoAdjust="0"/>
  </p:normalViewPr>
  <p:slideViewPr>
    <p:cSldViewPr>
      <p:cViewPr varScale="1">
        <p:scale>
          <a:sx n="104" d="100"/>
          <a:sy n="104" d="100"/>
        </p:scale>
        <p:origin x="378" y="114"/>
      </p:cViewPr>
      <p:guideLst>
        <p:guide orient="horz" pos="2160"/>
        <p:guide pos="3840"/>
        <p:guide orient="horz" pos="40"/>
        <p:guide pos="72"/>
        <p:guide pos="7600"/>
        <p:guide orient="horz" pos="73"/>
      </p:guideLst>
    </p:cSldViewPr>
  </p:slideViewPr>
  <p:notesTextViewPr>
    <p:cViewPr>
      <p:scale>
        <a:sx n="3" d="2"/>
        <a:sy n="3" d="2"/>
      </p:scale>
      <p:origin x="0" y="0"/>
    </p:cViewPr>
  </p:notesTextViewPr>
  <p:sorterViewPr>
    <p:cViewPr>
      <p:scale>
        <a:sx n="100" d="100"/>
        <a:sy n="100" d="100"/>
      </p:scale>
      <p:origin x="0" y="-13368"/>
    </p:cViewPr>
  </p:sorterViewPr>
  <p:notesViewPr>
    <p:cSldViewPr>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slide" Target="../slides/slide27.xml"/><Relationship Id="rId3" Type="http://schemas.openxmlformats.org/officeDocument/2006/relationships/slide" Target="../slides/slide24.xml"/><Relationship Id="rId7" Type="http://schemas.openxmlformats.org/officeDocument/2006/relationships/slide" Target="../slides/slide62.xml"/><Relationship Id="rId2" Type="http://schemas.openxmlformats.org/officeDocument/2006/relationships/slide" Target="../slides/slide15.xml"/><Relationship Id="rId1" Type="http://schemas.openxmlformats.org/officeDocument/2006/relationships/slide" Target="../slides/slide8.xml"/><Relationship Id="rId6" Type="http://schemas.openxmlformats.org/officeDocument/2006/relationships/slide" Target="../slides/slide80.xml"/><Relationship Id="rId5" Type="http://schemas.openxmlformats.org/officeDocument/2006/relationships/slide" Target="../slides/slide79.xml"/><Relationship Id="rId10" Type="http://schemas.openxmlformats.org/officeDocument/2006/relationships/slide" Target="../slides/slide89.xml"/><Relationship Id="rId4" Type="http://schemas.openxmlformats.org/officeDocument/2006/relationships/slide" Target="../slides/slide69.xml"/><Relationship Id="rId9" Type="http://schemas.openxmlformats.org/officeDocument/2006/relationships/slide" Target="../slides/slide83.xml"/></Relationships>
</file>

<file path=ppt/diagrams/_rels/data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4" Type="http://schemas.openxmlformats.org/officeDocument/2006/relationships/image" Target="../media/image1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4"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F3A47E-2EC1-46CA-A49A-29D1285B9D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2C89A05-234B-497E-9534-D0BAA457B97D}">
      <dgm:prSet phldrT="[文本]"/>
      <dgm:spPr/>
      <dgm:t>
        <a:bodyPr/>
        <a:lstStyle/>
        <a:p>
          <a:r>
            <a:rPr lang="zh-CN" altLang="en-US" dirty="0"/>
            <a:t>供求法</a:t>
          </a:r>
          <a:endParaRPr lang="en-US"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B472E3F-FE9A-49EA-B1D2-1D0CE9CBF93D}" type="parTrans" cxnId="{A80AD54C-00A7-4DA8-B746-96923D50B427}">
      <dgm:prSet/>
      <dgm:spPr/>
      <dgm:t>
        <a:bodyPr/>
        <a:lstStyle/>
        <a:p>
          <a:endParaRPr lang="en-US"/>
        </a:p>
      </dgm:t>
    </dgm:pt>
    <dgm:pt modelId="{BD56D777-6DD4-445E-89B4-1585C95764FA}" type="sibTrans" cxnId="{A80AD54C-00A7-4DA8-B746-96923D50B427}">
      <dgm:prSet/>
      <dgm:spPr/>
      <dgm:t>
        <a:bodyPr/>
        <a:lstStyle/>
        <a:p>
          <a:endParaRPr lang="en-US"/>
        </a:p>
      </dgm:t>
    </dgm:pt>
    <dgm:pt modelId="{02187136-A77A-4837-9D5F-9BB99084B39D}">
      <dgm:prSet phldrT="[文本]"/>
      <dgm:spPr/>
      <dgm:t>
        <a:bodyPr/>
        <a:lstStyle/>
        <a:p>
          <a:r>
            <a:rPr lang="zh-CN" altLang="en-US" dirty="0">
              <a:hlinkClick xmlns:r="http://schemas.openxmlformats.org/officeDocument/2006/relationships" r:id="rId2" action="ppaction://hlinksldjump"/>
            </a:rPr>
            <a:t>演绎法</a:t>
          </a:r>
          <a:endParaRPr lang="en-US" dirty="0"/>
        </a:p>
      </dgm:t>
    </dgm:pt>
    <dgm:pt modelId="{AFD70CE6-89D1-41EA-9C82-BA411394E565}" type="parTrans" cxnId="{D238D52F-D144-4D0A-A3E0-1299D0045637}">
      <dgm:prSet/>
      <dgm:spPr/>
      <dgm:t>
        <a:bodyPr/>
        <a:lstStyle/>
        <a:p>
          <a:endParaRPr lang="en-US"/>
        </a:p>
      </dgm:t>
    </dgm:pt>
    <dgm:pt modelId="{AC330870-9525-411A-B809-CCC125A19801}" type="sibTrans" cxnId="{D238D52F-D144-4D0A-A3E0-1299D0045637}">
      <dgm:prSet/>
      <dgm:spPr/>
      <dgm:t>
        <a:bodyPr/>
        <a:lstStyle/>
        <a:p>
          <a:endParaRPr lang="en-US"/>
        </a:p>
      </dgm:t>
    </dgm:pt>
    <dgm:pt modelId="{40673F4E-C5A0-4644-A228-2347AF8620D6}">
      <dgm:prSet phldrT="[文本]"/>
      <dgm:spPr/>
      <dgm:t>
        <a:bodyPr/>
        <a:lstStyle/>
        <a:p>
          <a:r>
            <a:rPr lang="zh-CN" altLang="en-US" dirty="0"/>
            <a:t>调研法</a:t>
          </a:r>
          <a:endParaRPr lang="en-US" dirty="0"/>
        </a:p>
      </dgm:t>
    </dgm:pt>
    <dgm:pt modelId="{AE857D12-79B0-456C-87B8-C6CC1F57DF49}" type="parTrans" cxnId="{457516A1-45A0-4F9D-8A42-E380D44B2B2F}">
      <dgm:prSet/>
      <dgm:spPr/>
      <dgm:t>
        <a:bodyPr/>
        <a:lstStyle/>
        <a:p>
          <a:endParaRPr lang="en-US"/>
        </a:p>
      </dgm:t>
    </dgm:pt>
    <dgm:pt modelId="{0DE661C7-A8C2-446B-8D8C-39A6C6FC475D}" type="sibTrans" cxnId="{457516A1-45A0-4F9D-8A42-E380D44B2B2F}">
      <dgm:prSet/>
      <dgm:spPr/>
      <dgm:t>
        <a:bodyPr/>
        <a:lstStyle/>
        <a:p>
          <a:endParaRPr lang="en-US"/>
        </a:p>
      </dgm:t>
    </dgm:pt>
    <dgm:pt modelId="{45ECF81E-1E1A-4950-A2AA-A01B19CA144B}">
      <dgm:prSet phldrT="[文本]"/>
      <dgm:spPr/>
      <dgm:t>
        <a:bodyPr/>
        <a:lstStyle/>
        <a:p>
          <a:r>
            <a:rPr lang="zh-CN" altLang="en-US" dirty="0"/>
            <a:t>归纳法</a:t>
          </a:r>
          <a:endParaRPr lang="en-US"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D9FA8F5-A83A-403E-85AA-D076DDE6CE0F}" type="parTrans" cxnId="{DDB3E043-628E-4211-88FE-255AB929E26C}">
      <dgm:prSet/>
      <dgm:spPr/>
      <dgm:t>
        <a:bodyPr/>
        <a:lstStyle/>
        <a:p>
          <a:endParaRPr lang="en-US"/>
        </a:p>
      </dgm:t>
    </dgm:pt>
    <dgm:pt modelId="{6B4A0FEE-8FA7-4BE3-992F-5CB555AE7E4E}" type="sibTrans" cxnId="{DDB3E043-628E-4211-88FE-255AB929E26C}">
      <dgm:prSet/>
      <dgm:spPr/>
      <dgm:t>
        <a:bodyPr/>
        <a:lstStyle/>
        <a:p>
          <a:endParaRPr lang="en-US"/>
        </a:p>
      </dgm:t>
    </dgm:pt>
    <dgm:pt modelId="{C4FFB8CA-A1C0-4828-83B7-2C8062A8D26C}">
      <dgm:prSet phldrT="[文本]"/>
      <dgm:spPr/>
      <dgm:t>
        <a:bodyPr/>
        <a:lstStyle/>
        <a:p>
          <a:r>
            <a:rPr lang="zh-CN" altLang="en-US" dirty="0"/>
            <a:t>数据分析</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CF93C41D-7B31-4B23-B456-EEF1150AEC17}" type="parTrans" cxnId="{F8219A76-6BB8-4E1B-AF9C-6C3B57969303}">
      <dgm:prSet/>
      <dgm:spPr/>
      <dgm:t>
        <a:bodyPr/>
        <a:lstStyle/>
        <a:p>
          <a:endParaRPr lang="en-US"/>
        </a:p>
      </dgm:t>
    </dgm:pt>
    <dgm:pt modelId="{80B53521-1802-40E2-B8C8-E1928073D900}" type="sibTrans" cxnId="{F8219A76-6BB8-4E1B-AF9C-6C3B57969303}">
      <dgm:prSet/>
      <dgm:spPr/>
      <dgm:t>
        <a:bodyPr/>
        <a:lstStyle/>
        <a:p>
          <a:endParaRPr lang="en-US"/>
        </a:p>
      </dgm:t>
    </dgm:pt>
    <dgm:pt modelId="{D4432118-AFE8-4D6C-9AD2-D087BD5EBE33}">
      <dgm:prSet phldrT="[文本]"/>
      <dgm:spPr/>
      <dgm:t>
        <a:bodyPr/>
        <a:lstStyle/>
        <a:p>
          <a:r>
            <a:rPr lang="zh-CN" altLang="en-US" dirty="0"/>
            <a:t>量化</a:t>
          </a:r>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91ACFAAA-FD81-472F-BE2A-F1BD520EC59A}" type="parTrans" cxnId="{36244746-4EA1-4B23-A4C2-32D06A56E82E}">
      <dgm:prSet/>
      <dgm:spPr/>
      <dgm:t>
        <a:bodyPr/>
        <a:lstStyle/>
        <a:p>
          <a:endParaRPr lang="en-US"/>
        </a:p>
      </dgm:t>
    </dgm:pt>
    <dgm:pt modelId="{D2529214-7449-4AE9-8578-6B481C095DA4}" type="sibTrans" cxnId="{36244746-4EA1-4B23-A4C2-32D06A56E82E}">
      <dgm:prSet/>
      <dgm:spPr/>
      <dgm:t>
        <a:bodyPr/>
        <a:lstStyle/>
        <a:p>
          <a:endParaRPr lang="en-US"/>
        </a:p>
      </dgm:t>
    </dgm:pt>
    <dgm:pt modelId="{D8251D5B-5BE4-4F63-8C2F-C23C94EC23EE}">
      <dgm:prSet phldrT="[文本]"/>
      <dgm:spPr/>
      <dgm:t>
        <a:bodyPr/>
        <a:lstStyle/>
        <a:p>
          <a:r>
            <a:rPr lang="en-US" dirty="0"/>
            <a:t>AI</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372CDC63-8138-4C77-BEBA-3325BE877967}" type="parTrans" cxnId="{256B5A6C-5C68-4BB5-B942-692FF1E44111}">
      <dgm:prSet/>
      <dgm:spPr/>
      <dgm:t>
        <a:bodyPr/>
        <a:lstStyle/>
        <a:p>
          <a:endParaRPr lang="en-US"/>
        </a:p>
      </dgm:t>
    </dgm:pt>
    <dgm:pt modelId="{261F1EF1-4D5A-4A21-AF9F-67286C10DF9E}" type="sibTrans" cxnId="{256B5A6C-5C68-4BB5-B942-692FF1E44111}">
      <dgm:prSet/>
      <dgm:spPr/>
      <dgm:t>
        <a:bodyPr/>
        <a:lstStyle/>
        <a:p>
          <a:endParaRPr lang="en-US"/>
        </a:p>
      </dgm:t>
    </dgm:pt>
    <dgm:pt modelId="{50A7DA18-D7A3-43B9-9DF9-8B5420768673}">
      <dgm:prSet phldrT="[文本]"/>
      <dgm:spPr/>
      <dgm:t>
        <a:bodyPr/>
        <a:lstStyle/>
        <a:p>
          <a:r>
            <a:rPr lang="zh-CN" altLang="en-US" dirty="0"/>
            <a:t>哲学原理</a:t>
          </a:r>
          <a:endParaRPr lang="en-US" dirty="0"/>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835C81C3-D459-4B4C-8459-C48DA2D0456C}" type="parTrans" cxnId="{9601CB9F-7D26-4BA8-BF4C-350A9B2CF96D}">
      <dgm:prSet/>
      <dgm:spPr/>
      <dgm:t>
        <a:bodyPr/>
        <a:lstStyle/>
        <a:p>
          <a:endParaRPr lang="en-US"/>
        </a:p>
      </dgm:t>
    </dgm:pt>
    <dgm:pt modelId="{92E3970B-62E8-46DC-9193-D7BDE17B55F2}" type="sibTrans" cxnId="{9601CB9F-7D26-4BA8-BF4C-350A9B2CF96D}">
      <dgm:prSet/>
      <dgm:spPr/>
      <dgm:t>
        <a:bodyPr/>
        <a:lstStyle/>
        <a:p>
          <a:endParaRPr lang="en-US"/>
        </a:p>
      </dgm:t>
    </dgm:pt>
    <dgm:pt modelId="{EFA976B1-F674-4761-AEDC-9C4B843B0AA1}">
      <dgm:prSet phldrT="[文本]"/>
      <dgm:spPr/>
      <dgm:t>
        <a:bodyPr/>
        <a:lstStyle/>
        <a:p>
          <a:r>
            <a:rPr lang="zh-CN" altLang="en-US" dirty="0"/>
            <a:t>比较法</a:t>
          </a:r>
          <a:endParaRPr lang="en-US" dirty="0"/>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2F3F69ED-4044-4A48-B8EE-ADDB0626779F}" type="parTrans" cxnId="{903A7CDA-5720-4574-A614-194550FE9DC8}">
      <dgm:prSet/>
      <dgm:spPr/>
      <dgm:t>
        <a:bodyPr/>
        <a:lstStyle/>
        <a:p>
          <a:endParaRPr lang="en-US"/>
        </a:p>
      </dgm:t>
    </dgm:pt>
    <dgm:pt modelId="{A5FAE23A-642E-4B17-843D-B7FDFB320597}" type="sibTrans" cxnId="{903A7CDA-5720-4574-A614-194550FE9DC8}">
      <dgm:prSet/>
      <dgm:spPr/>
      <dgm:t>
        <a:bodyPr/>
        <a:lstStyle/>
        <a:p>
          <a:endParaRPr lang="en-US"/>
        </a:p>
      </dgm:t>
    </dgm:pt>
    <dgm:pt modelId="{42055CFD-A229-454C-BF8B-9D9BF99A6A19}">
      <dgm:prSet phldrT="[文本]"/>
      <dgm:spPr/>
      <dgm:t>
        <a:bodyPr/>
        <a:lstStyle/>
        <a:p>
          <a:r>
            <a:rPr lang="zh-CN" altLang="en-US" dirty="0"/>
            <a:t>迭代</a:t>
          </a:r>
          <a:endParaRPr lang="en-US" dirty="0"/>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24F8E2DC-657D-4156-A750-CF85DA651FA5}" type="parTrans" cxnId="{6C38C7B2-A399-4158-8C36-3E8C7256DC67}">
      <dgm:prSet/>
      <dgm:spPr/>
      <dgm:t>
        <a:bodyPr/>
        <a:lstStyle/>
        <a:p>
          <a:endParaRPr lang="en-US"/>
        </a:p>
      </dgm:t>
    </dgm:pt>
    <dgm:pt modelId="{4A520D84-56E1-4C29-80EE-E3544D94ADE7}" type="sibTrans" cxnId="{6C38C7B2-A399-4158-8C36-3E8C7256DC67}">
      <dgm:prSet/>
      <dgm:spPr/>
      <dgm:t>
        <a:bodyPr/>
        <a:lstStyle/>
        <a:p>
          <a:endParaRPr lang="en-US"/>
        </a:p>
      </dgm:t>
    </dgm:pt>
    <dgm:pt modelId="{8C3B4578-4855-4EAF-A8A8-DCBDEB6A6818}">
      <dgm:prSet phldrT="[文本]"/>
      <dgm:spPr/>
      <dgm:t>
        <a:bodyPr/>
        <a:lstStyle/>
        <a:p>
          <a:r>
            <a:rPr lang="zh-CN" altLang="en-US" dirty="0"/>
            <a:t>宏观分析</a:t>
          </a:r>
          <a:endParaRPr lang="en-US" dirty="0"/>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2627829C-A8AD-4D61-8427-8BD0D301CA57}" type="parTrans" cxnId="{C4FF88F9-00BA-42E5-997E-34C6D7C25567}">
      <dgm:prSet/>
      <dgm:spPr/>
      <dgm:t>
        <a:bodyPr/>
        <a:lstStyle/>
        <a:p>
          <a:endParaRPr lang="zh-CN" altLang="en-US"/>
        </a:p>
      </dgm:t>
    </dgm:pt>
    <dgm:pt modelId="{42C93393-54D0-4714-AE53-BA1FEB71440B}" type="sibTrans" cxnId="{C4FF88F9-00BA-42E5-997E-34C6D7C25567}">
      <dgm:prSet/>
      <dgm:spPr/>
      <dgm:t>
        <a:bodyPr/>
        <a:lstStyle/>
        <a:p>
          <a:endParaRPr lang="zh-CN" altLang="en-US"/>
        </a:p>
      </dgm:t>
    </dgm:pt>
    <dgm:pt modelId="{156048AE-A87E-489C-BD4F-182A4779A139}">
      <dgm:prSet phldrT="[文本]"/>
      <dgm:spPr/>
      <dgm:t>
        <a:bodyPr/>
        <a:lstStyle/>
        <a:p>
          <a:r>
            <a:rPr lang="zh-CN" altLang="en-US" dirty="0"/>
            <a:t>事件驱动法</a:t>
          </a:r>
          <a:endParaRPr lang="en-US" dirty="0"/>
        </a:p>
      </dgm:t>
    </dgm:pt>
    <dgm:pt modelId="{DEAEC6D4-BC12-4482-A566-FEEE45982FF0}" type="parTrans" cxnId="{70663FCC-437C-492F-A94B-D106E8A6B171}">
      <dgm:prSet/>
      <dgm:spPr/>
      <dgm:t>
        <a:bodyPr/>
        <a:lstStyle/>
        <a:p>
          <a:endParaRPr lang="zh-CN" altLang="en-US"/>
        </a:p>
      </dgm:t>
    </dgm:pt>
    <dgm:pt modelId="{F866EE54-1144-4817-81D6-6AAE5CA5D098}" type="sibTrans" cxnId="{70663FCC-437C-492F-A94B-D106E8A6B171}">
      <dgm:prSet/>
      <dgm:spPr/>
      <dgm:t>
        <a:bodyPr/>
        <a:lstStyle/>
        <a:p>
          <a:endParaRPr lang="zh-CN" altLang="en-US"/>
        </a:p>
      </dgm:t>
    </dgm:pt>
    <dgm:pt modelId="{B5E3D3CA-1376-411A-99F9-B7D8341F6B70}" type="pres">
      <dgm:prSet presAssocID="{37F3A47E-2EC1-46CA-A49A-29D1285B9DD9}" presName="diagram" presStyleCnt="0">
        <dgm:presLayoutVars>
          <dgm:dir/>
          <dgm:resizeHandles val="exact"/>
        </dgm:presLayoutVars>
      </dgm:prSet>
      <dgm:spPr/>
    </dgm:pt>
    <dgm:pt modelId="{4F45E96D-F33D-4D74-9BF1-EC192B5B3E98}" type="pres">
      <dgm:prSet presAssocID="{A2C89A05-234B-497E-9534-D0BAA457B97D}" presName="node" presStyleLbl="node1" presStyleIdx="0" presStyleCnt="12">
        <dgm:presLayoutVars>
          <dgm:bulletEnabled val="1"/>
        </dgm:presLayoutVars>
      </dgm:prSet>
      <dgm:spPr/>
    </dgm:pt>
    <dgm:pt modelId="{CC257CB8-9381-499D-98C7-C6CA2EBBF7FE}" type="pres">
      <dgm:prSet presAssocID="{BD56D777-6DD4-445E-89B4-1585C95764FA}" presName="sibTrans" presStyleCnt="0"/>
      <dgm:spPr/>
    </dgm:pt>
    <dgm:pt modelId="{9EF350EF-2FD7-4310-A078-6D46085BD4A6}" type="pres">
      <dgm:prSet presAssocID="{02187136-A77A-4837-9D5F-9BB99084B39D}" presName="node" presStyleLbl="node1" presStyleIdx="1" presStyleCnt="12">
        <dgm:presLayoutVars>
          <dgm:bulletEnabled val="1"/>
        </dgm:presLayoutVars>
      </dgm:prSet>
      <dgm:spPr/>
    </dgm:pt>
    <dgm:pt modelId="{BB229785-DFBA-4823-82C4-285AADBE8777}" type="pres">
      <dgm:prSet presAssocID="{AC330870-9525-411A-B809-CCC125A19801}" presName="sibTrans" presStyleCnt="0"/>
      <dgm:spPr/>
    </dgm:pt>
    <dgm:pt modelId="{26695CC7-8554-4167-8527-9A19F730C3A6}" type="pres">
      <dgm:prSet presAssocID="{45ECF81E-1E1A-4950-A2AA-A01B19CA144B}" presName="node" presStyleLbl="node1" presStyleIdx="2" presStyleCnt="12">
        <dgm:presLayoutVars>
          <dgm:bulletEnabled val="1"/>
        </dgm:presLayoutVars>
      </dgm:prSet>
      <dgm:spPr/>
    </dgm:pt>
    <dgm:pt modelId="{71F6CA53-E55D-49DF-AD6E-560624399AE2}" type="pres">
      <dgm:prSet presAssocID="{6B4A0FEE-8FA7-4BE3-992F-5CB555AE7E4E}" presName="sibTrans" presStyleCnt="0"/>
      <dgm:spPr/>
    </dgm:pt>
    <dgm:pt modelId="{F7094868-1022-4B96-B4DE-47BEDED7E825}" type="pres">
      <dgm:prSet presAssocID="{EFA976B1-F674-4761-AEDC-9C4B843B0AA1}" presName="node" presStyleLbl="node1" presStyleIdx="3" presStyleCnt="12">
        <dgm:presLayoutVars>
          <dgm:bulletEnabled val="1"/>
        </dgm:presLayoutVars>
      </dgm:prSet>
      <dgm:spPr/>
    </dgm:pt>
    <dgm:pt modelId="{4A6A91AC-E1A4-490C-ADA6-D8AF000BFDAD}" type="pres">
      <dgm:prSet presAssocID="{A5FAE23A-642E-4B17-843D-B7FDFB320597}" presName="sibTrans" presStyleCnt="0"/>
      <dgm:spPr/>
    </dgm:pt>
    <dgm:pt modelId="{2E2A0BD3-2909-4C0F-A434-11C53381F153}" type="pres">
      <dgm:prSet presAssocID="{40673F4E-C5A0-4644-A228-2347AF8620D6}" presName="node" presStyleLbl="node1" presStyleIdx="4" presStyleCnt="12">
        <dgm:presLayoutVars>
          <dgm:bulletEnabled val="1"/>
        </dgm:presLayoutVars>
      </dgm:prSet>
      <dgm:spPr/>
    </dgm:pt>
    <dgm:pt modelId="{894D86B5-D91E-46E4-87AE-BDD216E0395C}" type="pres">
      <dgm:prSet presAssocID="{0DE661C7-A8C2-446B-8D8C-39A6C6FC475D}" presName="sibTrans" presStyleCnt="0"/>
      <dgm:spPr/>
    </dgm:pt>
    <dgm:pt modelId="{060E6546-4AF8-48B9-A38D-F79BB3C93252}" type="pres">
      <dgm:prSet presAssocID="{50A7DA18-D7A3-43B9-9DF9-8B5420768673}" presName="node" presStyleLbl="node1" presStyleIdx="5" presStyleCnt="12">
        <dgm:presLayoutVars>
          <dgm:bulletEnabled val="1"/>
        </dgm:presLayoutVars>
      </dgm:prSet>
      <dgm:spPr/>
    </dgm:pt>
    <dgm:pt modelId="{448667E6-0E6F-4FD1-9A73-2A81912B82AB}" type="pres">
      <dgm:prSet presAssocID="{92E3970B-62E8-46DC-9193-D7BDE17B55F2}" presName="sibTrans" presStyleCnt="0"/>
      <dgm:spPr/>
    </dgm:pt>
    <dgm:pt modelId="{AF0B01CE-3BA9-4829-A018-C8FAC7118A37}" type="pres">
      <dgm:prSet presAssocID="{C4FFB8CA-A1C0-4828-83B7-2C8062A8D26C}" presName="node" presStyleLbl="node1" presStyleIdx="6" presStyleCnt="12">
        <dgm:presLayoutVars>
          <dgm:bulletEnabled val="1"/>
        </dgm:presLayoutVars>
      </dgm:prSet>
      <dgm:spPr/>
    </dgm:pt>
    <dgm:pt modelId="{8C136239-28CD-4673-B663-5CF83ACCE657}" type="pres">
      <dgm:prSet presAssocID="{80B53521-1802-40E2-B8C8-E1928073D900}" presName="sibTrans" presStyleCnt="0"/>
      <dgm:spPr/>
    </dgm:pt>
    <dgm:pt modelId="{708EF9C2-DD43-4E93-840D-498DCA6381F3}" type="pres">
      <dgm:prSet presAssocID="{156048AE-A87E-489C-BD4F-182A4779A139}" presName="node" presStyleLbl="node1" presStyleIdx="7" presStyleCnt="12">
        <dgm:presLayoutVars>
          <dgm:bulletEnabled val="1"/>
        </dgm:presLayoutVars>
      </dgm:prSet>
      <dgm:spPr/>
    </dgm:pt>
    <dgm:pt modelId="{054336B8-A803-4DA5-A1DC-B02B3B5E5C01}" type="pres">
      <dgm:prSet presAssocID="{F866EE54-1144-4817-81D6-6AAE5CA5D098}" presName="sibTrans" presStyleCnt="0"/>
      <dgm:spPr/>
    </dgm:pt>
    <dgm:pt modelId="{F2B2543C-3863-4E2B-80AE-16547EEDCA5D}" type="pres">
      <dgm:prSet presAssocID="{D4432118-AFE8-4D6C-9AD2-D087BD5EBE33}" presName="node" presStyleLbl="node1" presStyleIdx="8" presStyleCnt="12">
        <dgm:presLayoutVars>
          <dgm:bulletEnabled val="1"/>
        </dgm:presLayoutVars>
      </dgm:prSet>
      <dgm:spPr/>
    </dgm:pt>
    <dgm:pt modelId="{80CD2B54-1DFF-46D8-A326-633239BFE4E8}" type="pres">
      <dgm:prSet presAssocID="{D2529214-7449-4AE9-8578-6B481C095DA4}" presName="sibTrans" presStyleCnt="0"/>
      <dgm:spPr/>
    </dgm:pt>
    <dgm:pt modelId="{59A14BAB-A73A-4E95-97ED-BCB907E1069E}" type="pres">
      <dgm:prSet presAssocID="{D8251D5B-5BE4-4F63-8C2F-C23C94EC23EE}" presName="node" presStyleLbl="node1" presStyleIdx="9" presStyleCnt="12">
        <dgm:presLayoutVars>
          <dgm:bulletEnabled val="1"/>
        </dgm:presLayoutVars>
      </dgm:prSet>
      <dgm:spPr/>
    </dgm:pt>
    <dgm:pt modelId="{34E24474-CD65-4AF3-9E38-AD411C6C3C78}" type="pres">
      <dgm:prSet presAssocID="{261F1EF1-4D5A-4A21-AF9F-67286C10DF9E}" presName="sibTrans" presStyleCnt="0"/>
      <dgm:spPr/>
    </dgm:pt>
    <dgm:pt modelId="{EB54A66A-FFFC-4B81-B2B7-0CB9A7503CD7}" type="pres">
      <dgm:prSet presAssocID="{42055CFD-A229-454C-BF8B-9D9BF99A6A19}" presName="node" presStyleLbl="node1" presStyleIdx="10" presStyleCnt="12">
        <dgm:presLayoutVars>
          <dgm:bulletEnabled val="1"/>
        </dgm:presLayoutVars>
      </dgm:prSet>
      <dgm:spPr/>
    </dgm:pt>
    <dgm:pt modelId="{D7E07091-E865-448B-86DB-215B69B28098}" type="pres">
      <dgm:prSet presAssocID="{4A520D84-56E1-4C29-80EE-E3544D94ADE7}" presName="sibTrans" presStyleCnt="0"/>
      <dgm:spPr/>
    </dgm:pt>
    <dgm:pt modelId="{5C530FCF-CB23-4EC8-AD35-D44B25EB0FAB}" type="pres">
      <dgm:prSet presAssocID="{8C3B4578-4855-4EAF-A8A8-DCBDEB6A6818}" presName="node" presStyleLbl="node1" presStyleIdx="11" presStyleCnt="12">
        <dgm:presLayoutVars>
          <dgm:bulletEnabled val="1"/>
        </dgm:presLayoutVars>
      </dgm:prSet>
      <dgm:spPr/>
    </dgm:pt>
  </dgm:ptLst>
  <dgm:cxnLst>
    <dgm:cxn modelId="{A58FA305-4AC9-40FE-9CDC-06BA98B982DD}" type="presOf" srcId="{EFA976B1-F674-4761-AEDC-9C4B843B0AA1}" destId="{F7094868-1022-4B96-B4DE-47BEDED7E825}" srcOrd="0" destOrd="0" presId="urn:microsoft.com/office/officeart/2005/8/layout/default"/>
    <dgm:cxn modelId="{501B2406-0A03-43AA-8EC5-728BFFA1F658}" type="presOf" srcId="{40673F4E-C5A0-4644-A228-2347AF8620D6}" destId="{2E2A0BD3-2909-4C0F-A434-11C53381F153}" srcOrd="0" destOrd="0" presId="urn:microsoft.com/office/officeart/2005/8/layout/default"/>
    <dgm:cxn modelId="{091C3F0F-6253-4838-8D39-2F15BD8B8B25}" type="presOf" srcId="{02187136-A77A-4837-9D5F-9BB99084B39D}" destId="{9EF350EF-2FD7-4310-A078-6D46085BD4A6}" srcOrd="0" destOrd="0" presId="urn:microsoft.com/office/officeart/2005/8/layout/default"/>
    <dgm:cxn modelId="{4BD9961A-7DE3-4BB4-BBC0-BBA02D2A0423}" type="presOf" srcId="{D4432118-AFE8-4D6C-9AD2-D087BD5EBE33}" destId="{F2B2543C-3863-4E2B-80AE-16547EEDCA5D}" srcOrd="0" destOrd="0" presId="urn:microsoft.com/office/officeart/2005/8/layout/default"/>
    <dgm:cxn modelId="{95E17F22-38E5-4B0B-8DE4-FEA46B319A0B}" type="presOf" srcId="{50A7DA18-D7A3-43B9-9DF9-8B5420768673}" destId="{060E6546-4AF8-48B9-A38D-F79BB3C93252}" srcOrd="0" destOrd="0" presId="urn:microsoft.com/office/officeart/2005/8/layout/default"/>
    <dgm:cxn modelId="{D238D52F-D144-4D0A-A3E0-1299D0045637}" srcId="{37F3A47E-2EC1-46CA-A49A-29D1285B9DD9}" destId="{02187136-A77A-4837-9D5F-9BB99084B39D}" srcOrd="1" destOrd="0" parTransId="{AFD70CE6-89D1-41EA-9C82-BA411394E565}" sibTransId="{AC330870-9525-411A-B809-CCC125A19801}"/>
    <dgm:cxn modelId="{DDB3E043-628E-4211-88FE-255AB929E26C}" srcId="{37F3A47E-2EC1-46CA-A49A-29D1285B9DD9}" destId="{45ECF81E-1E1A-4950-A2AA-A01B19CA144B}" srcOrd="2" destOrd="0" parTransId="{6D9FA8F5-A83A-403E-85AA-D076DDE6CE0F}" sibTransId="{6B4A0FEE-8FA7-4BE3-992F-5CB555AE7E4E}"/>
    <dgm:cxn modelId="{36244746-4EA1-4B23-A4C2-32D06A56E82E}" srcId="{37F3A47E-2EC1-46CA-A49A-29D1285B9DD9}" destId="{D4432118-AFE8-4D6C-9AD2-D087BD5EBE33}" srcOrd="8" destOrd="0" parTransId="{91ACFAAA-FD81-472F-BE2A-F1BD520EC59A}" sibTransId="{D2529214-7449-4AE9-8578-6B481C095DA4}"/>
    <dgm:cxn modelId="{256B5A6C-5C68-4BB5-B942-692FF1E44111}" srcId="{37F3A47E-2EC1-46CA-A49A-29D1285B9DD9}" destId="{D8251D5B-5BE4-4F63-8C2F-C23C94EC23EE}" srcOrd="9" destOrd="0" parTransId="{372CDC63-8138-4C77-BEBA-3325BE877967}" sibTransId="{261F1EF1-4D5A-4A21-AF9F-67286C10DF9E}"/>
    <dgm:cxn modelId="{A80AD54C-00A7-4DA8-B746-96923D50B427}" srcId="{37F3A47E-2EC1-46CA-A49A-29D1285B9DD9}" destId="{A2C89A05-234B-497E-9534-D0BAA457B97D}" srcOrd="0" destOrd="0" parTransId="{DB472E3F-FE9A-49EA-B1D2-1D0CE9CBF93D}" sibTransId="{BD56D777-6DD4-445E-89B4-1585C95764FA}"/>
    <dgm:cxn modelId="{F8219A76-6BB8-4E1B-AF9C-6C3B57969303}" srcId="{37F3A47E-2EC1-46CA-A49A-29D1285B9DD9}" destId="{C4FFB8CA-A1C0-4828-83B7-2C8062A8D26C}" srcOrd="6" destOrd="0" parTransId="{CF93C41D-7B31-4B23-B456-EEF1150AEC17}" sibTransId="{80B53521-1802-40E2-B8C8-E1928073D900}"/>
    <dgm:cxn modelId="{0A7CDA83-ADC5-4C35-9F35-9C721A59B4F4}" type="presOf" srcId="{42055CFD-A229-454C-BF8B-9D9BF99A6A19}" destId="{EB54A66A-FFFC-4B81-B2B7-0CB9A7503CD7}" srcOrd="0" destOrd="0" presId="urn:microsoft.com/office/officeart/2005/8/layout/default"/>
    <dgm:cxn modelId="{88337D93-5A61-464B-BCFE-FB97655B42FE}" type="presOf" srcId="{D8251D5B-5BE4-4F63-8C2F-C23C94EC23EE}" destId="{59A14BAB-A73A-4E95-97ED-BCB907E1069E}" srcOrd="0" destOrd="0" presId="urn:microsoft.com/office/officeart/2005/8/layout/default"/>
    <dgm:cxn modelId="{6B68E897-EE93-48A8-8A5F-A9CB025166C6}" type="presOf" srcId="{45ECF81E-1E1A-4950-A2AA-A01B19CA144B}" destId="{26695CC7-8554-4167-8527-9A19F730C3A6}" srcOrd="0" destOrd="0" presId="urn:microsoft.com/office/officeart/2005/8/layout/default"/>
    <dgm:cxn modelId="{9601CB9F-7D26-4BA8-BF4C-350A9B2CF96D}" srcId="{37F3A47E-2EC1-46CA-A49A-29D1285B9DD9}" destId="{50A7DA18-D7A3-43B9-9DF9-8B5420768673}" srcOrd="5" destOrd="0" parTransId="{835C81C3-D459-4B4C-8459-C48DA2D0456C}" sibTransId="{92E3970B-62E8-46DC-9193-D7BDE17B55F2}"/>
    <dgm:cxn modelId="{457516A1-45A0-4F9D-8A42-E380D44B2B2F}" srcId="{37F3A47E-2EC1-46CA-A49A-29D1285B9DD9}" destId="{40673F4E-C5A0-4644-A228-2347AF8620D6}" srcOrd="4" destOrd="0" parTransId="{AE857D12-79B0-456C-87B8-C6CC1F57DF49}" sibTransId="{0DE661C7-A8C2-446B-8D8C-39A6C6FC475D}"/>
    <dgm:cxn modelId="{FAA896A8-DB0B-41FD-8991-44CD61F9CA1C}" type="presOf" srcId="{37F3A47E-2EC1-46CA-A49A-29D1285B9DD9}" destId="{B5E3D3CA-1376-411A-99F9-B7D8341F6B70}" srcOrd="0" destOrd="0" presId="urn:microsoft.com/office/officeart/2005/8/layout/default"/>
    <dgm:cxn modelId="{6C38C7B2-A399-4158-8C36-3E8C7256DC67}" srcId="{37F3A47E-2EC1-46CA-A49A-29D1285B9DD9}" destId="{42055CFD-A229-454C-BF8B-9D9BF99A6A19}" srcOrd="10" destOrd="0" parTransId="{24F8E2DC-657D-4156-A750-CF85DA651FA5}" sibTransId="{4A520D84-56E1-4C29-80EE-E3544D94ADE7}"/>
    <dgm:cxn modelId="{70663FCC-437C-492F-A94B-D106E8A6B171}" srcId="{37F3A47E-2EC1-46CA-A49A-29D1285B9DD9}" destId="{156048AE-A87E-489C-BD4F-182A4779A139}" srcOrd="7" destOrd="0" parTransId="{DEAEC6D4-BC12-4482-A566-FEEE45982FF0}" sibTransId="{F866EE54-1144-4817-81D6-6AAE5CA5D098}"/>
    <dgm:cxn modelId="{CCA49BD2-D2A7-41C7-A0D8-DF6A31DAB4EC}" type="presOf" srcId="{C4FFB8CA-A1C0-4828-83B7-2C8062A8D26C}" destId="{AF0B01CE-3BA9-4829-A018-C8FAC7118A37}" srcOrd="0" destOrd="0" presId="urn:microsoft.com/office/officeart/2005/8/layout/default"/>
    <dgm:cxn modelId="{DC1222D6-339F-457F-BEC2-F20A1BBD6D7F}" type="presOf" srcId="{156048AE-A87E-489C-BD4F-182A4779A139}" destId="{708EF9C2-DD43-4E93-840D-498DCA6381F3}" srcOrd="0" destOrd="0" presId="urn:microsoft.com/office/officeart/2005/8/layout/default"/>
    <dgm:cxn modelId="{1A99EBD7-FB8B-471D-8DB9-0AF8D57C76AC}" type="presOf" srcId="{8C3B4578-4855-4EAF-A8A8-DCBDEB6A6818}" destId="{5C530FCF-CB23-4EC8-AD35-D44B25EB0FAB}" srcOrd="0" destOrd="0" presId="urn:microsoft.com/office/officeart/2005/8/layout/default"/>
    <dgm:cxn modelId="{903A7CDA-5720-4574-A614-194550FE9DC8}" srcId="{37F3A47E-2EC1-46CA-A49A-29D1285B9DD9}" destId="{EFA976B1-F674-4761-AEDC-9C4B843B0AA1}" srcOrd="3" destOrd="0" parTransId="{2F3F69ED-4044-4A48-B8EE-ADDB0626779F}" sibTransId="{A5FAE23A-642E-4B17-843D-B7FDFB320597}"/>
    <dgm:cxn modelId="{8ED182DF-3546-4F90-9EB0-539051216550}" type="presOf" srcId="{A2C89A05-234B-497E-9534-D0BAA457B97D}" destId="{4F45E96D-F33D-4D74-9BF1-EC192B5B3E98}" srcOrd="0" destOrd="0" presId="urn:microsoft.com/office/officeart/2005/8/layout/default"/>
    <dgm:cxn modelId="{C4FF88F9-00BA-42E5-997E-34C6D7C25567}" srcId="{37F3A47E-2EC1-46CA-A49A-29D1285B9DD9}" destId="{8C3B4578-4855-4EAF-A8A8-DCBDEB6A6818}" srcOrd="11" destOrd="0" parTransId="{2627829C-A8AD-4D61-8427-8BD0D301CA57}" sibTransId="{42C93393-54D0-4714-AE53-BA1FEB71440B}"/>
    <dgm:cxn modelId="{3555A5AF-FBCC-4BA5-B6C9-37AB9EB55D51}" type="presParOf" srcId="{B5E3D3CA-1376-411A-99F9-B7D8341F6B70}" destId="{4F45E96D-F33D-4D74-9BF1-EC192B5B3E98}" srcOrd="0" destOrd="0" presId="urn:microsoft.com/office/officeart/2005/8/layout/default"/>
    <dgm:cxn modelId="{F03A0F7E-D0D6-4644-9EB3-D2FC11BEEB50}" type="presParOf" srcId="{B5E3D3CA-1376-411A-99F9-B7D8341F6B70}" destId="{CC257CB8-9381-499D-98C7-C6CA2EBBF7FE}" srcOrd="1" destOrd="0" presId="urn:microsoft.com/office/officeart/2005/8/layout/default"/>
    <dgm:cxn modelId="{D55FE9EF-5781-4BCA-B1EE-EB03D64E8355}" type="presParOf" srcId="{B5E3D3CA-1376-411A-99F9-B7D8341F6B70}" destId="{9EF350EF-2FD7-4310-A078-6D46085BD4A6}" srcOrd="2" destOrd="0" presId="urn:microsoft.com/office/officeart/2005/8/layout/default"/>
    <dgm:cxn modelId="{19CEB552-0A47-4A9B-B34A-617E80D0966D}" type="presParOf" srcId="{B5E3D3CA-1376-411A-99F9-B7D8341F6B70}" destId="{BB229785-DFBA-4823-82C4-285AADBE8777}" srcOrd="3" destOrd="0" presId="urn:microsoft.com/office/officeart/2005/8/layout/default"/>
    <dgm:cxn modelId="{100B1C31-8571-45D0-AC63-5A5D88DD1AA7}" type="presParOf" srcId="{B5E3D3CA-1376-411A-99F9-B7D8341F6B70}" destId="{26695CC7-8554-4167-8527-9A19F730C3A6}" srcOrd="4" destOrd="0" presId="urn:microsoft.com/office/officeart/2005/8/layout/default"/>
    <dgm:cxn modelId="{9A755E4E-4F1A-4E86-8EDB-CCF554246CA6}" type="presParOf" srcId="{B5E3D3CA-1376-411A-99F9-B7D8341F6B70}" destId="{71F6CA53-E55D-49DF-AD6E-560624399AE2}" srcOrd="5" destOrd="0" presId="urn:microsoft.com/office/officeart/2005/8/layout/default"/>
    <dgm:cxn modelId="{71F6ED9B-6C5E-4E79-81B8-5049A8EF7ABD}" type="presParOf" srcId="{B5E3D3CA-1376-411A-99F9-B7D8341F6B70}" destId="{F7094868-1022-4B96-B4DE-47BEDED7E825}" srcOrd="6" destOrd="0" presId="urn:microsoft.com/office/officeart/2005/8/layout/default"/>
    <dgm:cxn modelId="{998C6800-8E52-4601-B62B-814A9D7B2BEE}" type="presParOf" srcId="{B5E3D3CA-1376-411A-99F9-B7D8341F6B70}" destId="{4A6A91AC-E1A4-490C-ADA6-D8AF000BFDAD}" srcOrd="7" destOrd="0" presId="urn:microsoft.com/office/officeart/2005/8/layout/default"/>
    <dgm:cxn modelId="{7CD2FD3A-95DE-4841-96F8-E742671E4C92}" type="presParOf" srcId="{B5E3D3CA-1376-411A-99F9-B7D8341F6B70}" destId="{2E2A0BD3-2909-4C0F-A434-11C53381F153}" srcOrd="8" destOrd="0" presId="urn:microsoft.com/office/officeart/2005/8/layout/default"/>
    <dgm:cxn modelId="{300EEE9E-D18E-4DA2-9F9F-1D41DC7EDA3C}" type="presParOf" srcId="{B5E3D3CA-1376-411A-99F9-B7D8341F6B70}" destId="{894D86B5-D91E-46E4-87AE-BDD216E0395C}" srcOrd="9" destOrd="0" presId="urn:microsoft.com/office/officeart/2005/8/layout/default"/>
    <dgm:cxn modelId="{A9B4A4F1-18EA-4ACE-8E92-7775F3015C73}" type="presParOf" srcId="{B5E3D3CA-1376-411A-99F9-B7D8341F6B70}" destId="{060E6546-4AF8-48B9-A38D-F79BB3C93252}" srcOrd="10" destOrd="0" presId="urn:microsoft.com/office/officeart/2005/8/layout/default"/>
    <dgm:cxn modelId="{1710A28F-F668-4BA1-AA4D-742E2EF33115}" type="presParOf" srcId="{B5E3D3CA-1376-411A-99F9-B7D8341F6B70}" destId="{448667E6-0E6F-4FD1-9A73-2A81912B82AB}" srcOrd="11" destOrd="0" presId="urn:microsoft.com/office/officeart/2005/8/layout/default"/>
    <dgm:cxn modelId="{1952CAF0-30E6-4951-9488-B3F6C9027D57}" type="presParOf" srcId="{B5E3D3CA-1376-411A-99F9-B7D8341F6B70}" destId="{AF0B01CE-3BA9-4829-A018-C8FAC7118A37}" srcOrd="12" destOrd="0" presId="urn:microsoft.com/office/officeart/2005/8/layout/default"/>
    <dgm:cxn modelId="{7FD7E2F7-FA6B-4288-B117-1979A1B0E51D}" type="presParOf" srcId="{B5E3D3CA-1376-411A-99F9-B7D8341F6B70}" destId="{8C136239-28CD-4673-B663-5CF83ACCE657}" srcOrd="13" destOrd="0" presId="urn:microsoft.com/office/officeart/2005/8/layout/default"/>
    <dgm:cxn modelId="{E7BC413F-02D5-4C82-8B8B-9B0F440254E7}" type="presParOf" srcId="{B5E3D3CA-1376-411A-99F9-B7D8341F6B70}" destId="{708EF9C2-DD43-4E93-840D-498DCA6381F3}" srcOrd="14" destOrd="0" presId="urn:microsoft.com/office/officeart/2005/8/layout/default"/>
    <dgm:cxn modelId="{63AEFB72-3606-44C7-8059-8C8AD342CB40}" type="presParOf" srcId="{B5E3D3CA-1376-411A-99F9-B7D8341F6B70}" destId="{054336B8-A803-4DA5-A1DC-B02B3B5E5C01}" srcOrd="15" destOrd="0" presId="urn:microsoft.com/office/officeart/2005/8/layout/default"/>
    <dgm:cxn modelId="{9C17B27D-8766-428A-85BA-D8F99391268A}" type="presParOf" srcId="{B5E3D3CA-1376-411A-99F9-B7D8341F6B70}" destId="{F2B2543C-3863-4E2B-80AE-16547EEDCA5D}" srcOrd="16" destOrd="0" presId="urn:microsoft.com/office/officeart/2005/8/layout/default"/>
    <dgm:cxn modelId="{14563180-F5BF-4C2B-A6C1-E79BDD536993}" type="presParOf" srcId="{B5E3D3CA-1376-411A-99F9-B7D8341F6B70}" destId="{80CD2B54-1DFF-46D8-A326-633239BFE4E8}" srcOrd="17" destOrd="0" presId="urn:microsoft.com/office/officeart/2005/8/layout/default"/>
    <dgm:cxn modelId="{2B82B907-3615-448F-9D7F-992A1F5646F0}" type="presParOf" srcId="{B5E3D3CA-1376-411A-99F9-B7D8341F6B70}" destId="{59A14BAB-A73A-4E95-97ED-BCB907E1069E}" srcOrd="18" destOrd="0" presId="urn:microsoft.com/office/officeart/2005/8/layout/default"/>
    <dgm:cxn modelId="{DDD08FCA-99E1-44A0-B654-901546C660C5}" type="presParOf" srcId="{B5E3D3CA-1376-411A-99F9-B7D8341F6B70}" destId="{34E24474-CD65-4AF3-9E38-AD411C6C3C78}" srcOrd="19" destOrd="0" presId="urn:microsoft.com/office/officeart/2005/8/layout/default"/>
    <dgm:cxn modelId="{BAEE8197-D328-4448-AAB4-6C194E6856B3}" type="presParOf" srcId="{B5E3D3CA-1376-411A-99F9-B7D8341F6B70}" destId="{EB54A66A-FFFC-4B81-B2B7-0CB9A7503CD7}" srcOrd="20" destOrd="0" presId="urn:microsoft.com/office/officeart/2005/8/layout/default"/>
    <dgm:cxn modelId="{1CEC53D2-D79C-4070-BC6B-C1E1E0E22F4C}" type="presParOf" srcId="{B5E3D3CA-1376-411A-99F9-B7D8341F6B70}" destId="{D7E07091-E865-448B-86DB-215B69B28098}" srcOrd="21" destOrd="0" presId="urn:microsoft.com/office/officeart/2005/8/layout/default"/>
    <dgm:cxn modelId="{C031C960-5E66-4E86-93D0-8F7728D96F8F}" type="presParOf" srcId="{B5E3D3CA-1376-411A-99F9-B7D8341F6B70}" destId="{5C530FCF-CB23-4EC8-AD35-D44B25EB0FAB}"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EF42B8-860A-4D69-B45D-7911A9CDAB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1D4EBB-2AE2-4665-8DDA-0D313E4BC1AD}">
      <dgm:prSet phldrT="[文本]"/>
      <dgm:spPr/>
      <dgm:t>
        <a:bodyPr/>
        <a:lstStyle/>
        <a:p>
          <a:pPr>
            <a:buFont typeface="+mj-lt"/>
            <a:buAutoNum type="arabicPeriod"/>
          </a:pPr>
          <a:r>
            <a:rPr lang="zh-CN" altLang="en-US" b="1" i="0" dirty="0"/>
            <a:t>问题重定义</a:t>
          </a:r>
          <a:r>
            <a:rPr lang="zh-CN" altLang="en-US" b="0" i="0" dirty="0"/>
            <a:t>：将目标命题明确表达为「</a:t>
          </a:r>
          <a:r>
            <a:rPr lang="en-US" altLang="zh-CN" b="0" i="0" dirty="0"/>
            <a:t>A → B</a:t>
          </a:r>
          <a:r>
            <a:rPr lang="zh-CN" altLang="en-US" b="0" i="0" dirty="0"/>
            <a:t>」；</a:t>
          </a:r>
          <a:endParaRPr lang="en-US" dirty="0"/>
        </a:p>
      </dgm:t>
    </dgm:pt>
    <dgm:pt modelId="{E9BA6B4C-0927-4B57-B403-A877057AFDF2}" type="parTrans" cxnId="{35E68734-4910-4A2F-83D1-43DC5124912E}">
      <dgm:prSet/>
      <dgm:spPr/>
      <dgm:t>
        <a:bodyPr/>
        <a:lstStyle/>
        <a:p>
          <a:endParaRPr lang="en-US"/>
        </a:p>
      </dgm:t>
    </dgm:pt>
    <dgm:pt modelId="{70DCD557-DF8C-45DC-8013-E5CF5FD0AD10}" type="sibTrans" cxnId="{35E68734-4910-4A2F-83D1-43DC5124912E}">
      <dgm:prSet/>
      <dgm:spPr/>
      <dgm:t>
        <a:bodyPr/>
        <a:lstStyle/>
        <a:p>
          <a:endParaRPr lang="en-US"/>
        </a:p>
      </dgm:t>
    </dgm:pt>
    <dgm:pt modelId="{284DA96C-1E72-4615-8164-4E9DD010E447}">
      <dgm:prSet/>
      <dgm:spPr/>
      <dgm:t>
        <a:bodyPr/>
        <a:lstStyle/>
        <a:p>
          <a:pPr>
            <a:buFont typeface="+mj-lt"/>
            <a:buAutoNum type="arabicPeriod"/>
          </a:pPr>
          <a:r>
            <a:rPr lang="zh-CN" altLang="en-US" b="1" i="0"/>
            <a:t>构造互补命题</a:t>
          </a:r>
          <a:r>
            <a:rPr lang="zh-CN" altLang="en-US" b="0" i="0"/>
            <a:t>：找到与之逻辑对立的否定命题「非</a:t>
          </a:r>
          <a:r>
            <a:rPr lang="en-US" altLang="zh-CN" b="0" i="0"/>
            <a:t>B → </a:t>
          </a:r>
          <a:r>
            <a:rPr lang="zh-CN" altLang="en-US" b="0" i="0"/>
            <a:t>非</a:t>
          </a:r>
          <a:r>
            <a:rPr lang="en-US" altLang="zh-CN" b="0" i="0"/>
            <a:t>A</a:t>
          </a:r>
          <a:r>
            <a:rPr lang="zh-CN" altLang="en-US" b="0" i="0"/>
            <a:t>」；</a:t>
          </a:r>
        </a:p>
      </dgm:t>
    </dgm:pt>
    <dgm:pt modelId="{AF06F12D-05F5-4986-B4DD-3D5ED8015510}" type="parTrans" cxnId="{8C3DBC00-B39A-40D2-AC3D-0A89AC994155}">
      <dgm:prSet/>
      <dgm:spPr/>
      <dgm:t>
        <a:bodyPr/>
        <a:lstStyle/>
        <a:p>
          <a:endParaRPr lang="en-US"/>
        </a:p>
      </dgm:t>
    </dgm:pt>
    <dgm:pt modelId="{F07E24D4-A771-43E5-AB55-5CBD4437C747}" type="sibTrans" cxnId="{8C3DBC00-B39A-40D2-AC3D-0A89AC994155}">
      <dgm:prSet/>
      <dgm:spPr/>
      <dgm:t>
        <a:bodyPr/>
        <a:lstStyle/>
        <a:p>
          <a:endParaRPr lang="en-US"/>
        </a:p>
      </dgm:t>
    </dgm:pt>
    <dgm:pt modelId="{200D05A9-0112-4350-A94D-326EB6480F1A}">
      <dgm:prSet/>
      <dgm:spPr/>
      <dgm:t>
        <a:bodyPr/>
        <a:lstStyle/>
        <a:p>
          <a:pPr>
            <a:buFont typeface="+mj-lt"/>
            <a:buAutoNum type="arabicPeriod"/>
          </a:pPr>
          <a:r>
            <a:rPr lang="zh-CN" altLang="en-US" b="1" i="0"/>
            <a:t>证伪互补命题</a:t>
          </a:r>
          <a:r>
            <a:rPr lang="zh-CN" altLang="en-US" b="0" i="0"/>
            <a:t>：通过逻辑推演或实证数据证明互补命题不成立；</a:t>
          </a:r>
        </a:p>
      </dgm:t>
    </dgm:pt>
    <dgm:pt modelId="{FB56908C-4C9B-4FA7-A753-99D153B1FAFC}" type="parTrans" cxnId="{B4632B7F-E270-44FC-983A-E358F2504A34}">
      <dgm:prSet/>
      <dgm:spPr/>
      <dgm:t>
        <a:bodyPr/>
        <a:lstStyle/>
        <a:p>
          <a:endParaRPr lang="en-US"/>
        </a:p>
      </dgm:t>
    </dgm:pt>
    <dgm:pt modelId="{C46C61E1-9DC0-4CA1-ADDC-3D3B394B29E5}" type="sibTrans" cxnId="{B4632B7F-E270-44FC-983A-E358F2504A34}">
      <dgm:prSet/>
      <dgm:spPr/>
      <dgm:t>
        <a:bodyPr/>
        <a:lstStyle/>
        <a:p>
          <a:endParaRPr lang="en-US"/>
        </a:p>
      </dgm:t>
    </dgm:pt>
    <dgm:pt modelId="{8B01DEB6-4B99-40DB-B38A-1E57E569D704}">
      <dgm:prSet/>
      <dgm:spPr/>
      <dgm:t>
        <a:bodyPr/>
        <a:lstStyle/>
        <a:p>
          <a:pPr>
            <a:buFont typeface="+mj-lt"/>
            <a:buAutoNum type="arabicPeriod"/>
          </a:pPr>
          <a:r>
            <a:rPr lang="zh-CN" altLang="en-US" b="1" i="0" dirty="0"/>
            <a:t>结论还原</a:t>
          </a:r>
          <a:r>
            <a:rPr lang="zh-CN" altLang="en-US" b="0" i="0" dirty="0"/>
            <a:t>：由互补命题的否定，推导原命题成立。</a:t>
          </a:r>
        </a:p>
      </dgm:t>
    </dgm:pt>
    <dgm:pt modelId="{33CFCFC8-2AE9-4D11-BDC9-D8815A4499ED}" type="parTrans" cxnId="{AF25C715-B957-44BB-9EA3-8CED810FF6A9}">
      <dgm:prSet/>
      <dgm:spPr/>
      <dgm:t>
        <a:bodyPr/>
        <a:lstStyle/>
        <a:p>
          <a:endParaRPr lang="en-US"/>
        </a:p>
      </dgm:t>
    </dgm:pt>
    <dgm:pt modelId="{20222346-FE6A-4706-987A-EE40548EA071}" type="sibTrans" cxnId="{AF25C715-B957-44BB-9EA3-8CED810FF6A9}">
      <dgm:prSet/>
      <dgm:spPr/>
      <dgm:t>
        <a:bodyPr/>
        <a:lstStyle/>
        <a:p>
          <a:endParaRPr lang="en-US"/>
        </a:p>
      </dgm:t>
    </dgm:pt>
    <dgm:pt modelId="{F1891B24-424D-478D-9B5E-89C5A04E07CD}" type="pres">
      <dgm:prSet presAssocID="{4FEF42B8-860A-4D69-B45D-7911A9CDAB13}" presName="linear" presStyleCnt="0">
        <dgm:presLayoutVars>
          <dgm:animLvl val="lvl"/>
          <dgm:resizeHandles val="exact"/>
        </dgm:presLayoutVars>
      </dgm:prSet>
      <dgm:spPr/>
    </dgm:pt>
    <dgm:pt modelId="{B862BEFD-08E6-43B5-A890-C9CF921C9DE5}" type="pres">
      <dgm:prSet presAssocID="{861D4EBB-2AE2-4665-8DDA-0D313E4BC1AD}" presName="parentText" presStyleLbl="node1" presStyleIdx="0" presStyleCnt="4">
        <dgm:presLayoutVars>
          <dgm:chMax val="0"/>
          <dgm:bulletEnabled val="1"/>
        </dgm:presLayoutVars>
      </dgm:prSet>
      <dgm:spPr/>
    </dgm:pt>
    <dgm:pt modelId="{410FCB5F-758A-45E5-B9A3-1AECE9259157}" type="pres">
      <dgm:prSet presAssocID="{70DCD557-DF8C-45DC-8013-E5CF5FD0AD10}" presName="spacer" presStyleCnt="0"/>
      <dgm:spPr/>
    </dgm:pt>
    <dgm:pt modelId="{CCA91675-C10F-4A4A-B7B4-10BC200F4C04}" type="pres">
      <dgm:prSet presAssocID="{284DA96C-1E72-4615-8164-4E9DD010E447}" presName="parentText" presStyleLbl="node1" presStyleIdx="1" presStyleCnt="4">
        <dgm:presLayoutVars>
          <dgm:chMax val="0"/>
          <dgm:bulletEnabled val="1"/>
        </dgm:presLayoutVars>
      </dgm:prSet>
      <dgm:spPr/>
    </dgm:pt>
    <dgm:pt modelId="{E6008192-F4D3-4C28-988A-2BD4559CC294}" type="pres">
      <dgm:prSet presAssocID="{F07E24D4-A771-43E5-AB55-5CBD4437C747}" presName="spacer" presStyleCnt="0"/>
      <dgm:spPr/>
    </dgm:pt>
    <dgm:pt modelId="{3D826F67-D182-4D90-8329-00AC7CEEE238}" type="pres">
      <dgm:prSet presAssocID="{200D05A9-0112-4350-A94D-326EB6480F1A}" presName="parentText" presStyleLbl="node1" presStyleIdx="2" presStyleCnt="4">
        <dgm:presLayoutVars>
          <dgm:chMax val="0"/>
          <dgm:bulletEnabled val="1"/>
        </dgm:presLayoutVars>
      </dgm:prSet>
      <dgm:spPr/>
    </dgm:pt>
    <dgm:pt modelId="{B017774F-369B-4794-9003-139B18B8794A}" type="pres">
      <dgm:prSet presAssocID="{C46C61E1-9DC0-4CA1-ADDC-3D3B394B29E5}" presName="spacer" presStyleCnt="0"/>
      <dgm:spPr/>
    </dgm:pt>
    <dgm:pt modelId="{11C0CD93-9919-4DB3-B615-A9CD032C4B20}" type="pres">
      <dgm:prSet presAssocID="{8B01DEB6-4B99-40DB-B38A-1E57E569D704}" presName="parentText" presStyleLbl="node1" presStyleIdx="3" presStyleCnt="4">
        <dgm:presLayoutVars>
          <dgm:chMax val="0"/>
          <dgm:bulletEnabled val="1"/>
        </dgm:presLayoutVars>
      </dgm:prSet>
      <dgm:spPr/>
    </dgm:pt>
  </dgm:ptLst>
  <dgm:cxnLst>
    <dgm:cxn modelId="{8C3DBC00-B39A-40D2-AC3D-0A89AC994155}" srcId="{4FEF42B8-860A-4D69-B45D-7911A9CDAB13}" destId="{284DA96C-1E72-4615-8164-4E9DD010E447}" srcOrd="1" destOrd="0" parTransId="{AF06F12D-05F5-4986-B4DD-3D5ED8015510}" sibTransId="{F07E24D4-A771-43E5-AB55-5CBD4437C747}"/>
    <dgm:cxn modelId="{AF25C715-B957-44BB-9EA3-8CED810FF6A9}" srcId="{4FEF42B8-860A-4D69-B45D-7911A9CDAB13}" destId="{8B01DEB6-4B99-40DB-B38A-1E57E569D704}" srcOrd="3" destOrd="0" parTransId="{33CFCFC8-2AE9-4D11-BDC9-D8815A4499ED}" sibTransId="{20222346-FE6A-4706-987A-EE40548EA071}"/>
    <dgm:cxn modelId="{35E68734-4910-4A2F-83D1-43DC5124912E}" srcId="{4FEF42B8-860A-4D69-B45D-7911A9CDAB13}" destId="{861D4EBB-2AE2-4665-8DDA-0D313E4BC1AD}" srcOrd="0" destOrd="0" parTransId="{E9BA6B4C-0927-4B57-B403-A877057AFDF2}" sibTransId="{70DCD557-DF8C-45DC-8013-E5CF5FD0AD10}"/>
    <dgm:cxn modelId="{B246083F-65AD-47D5-8CD2-EA327D50CC85}" type="presOf" srcId="{4FEF42B8-860A-4D69-B45D-7911A9CDAB13}" destId="{F1891B24-424D-478D-9B5E-89C5A04E07CD}" srcOrd="0" destOrd="0" presId="urn:microsoft.com/office/officeart/2005/8/layout/vList2"/>
    <dgm:cxn modelId="{7F35214C-D208-4040-AB03-89FEAA14CECA}" type="presOf" srcId="{200D05A9-0112-4350-A94D-326EB6480F1A}" destId="{3D826F67-D182-4D90-8329-00AC7CEEE238}" srcOrd="0" destOrd="0" presId="urn:microsoft.com/office/officeart/2005/8/layout/vList2"/>
    <dgm:cxn modelId="{B4632B7F-E270-44FC-983A-E358F2504A34}" srcId="{4FEF42B8-860A-4D69-B45D-7911A9CDAB13}" destId="{200D05A9-0112-4350-A94D-326EB6480F1A}" srcOrd="2" destOrd="0" parTransId="{FB56908C-4C9B-4FA7-A753-99D153B1FAFC}" sibTransId="{C46C61E1-9DC0-4CA1-ADDC-3D3B394B29E5}"/>
    <dgm:cxn modelId="{5742A081-4D0C-4320-814F-C2FEE691AA27}" type="presOf" srcId="{284DA96C-1E72-4615-8164-4E9DD010E447}" destId="{CCA91675-C10F-4A4A-B7B4-10BC200F4C04}" srcOrd="0" destOrd="0" presId="urn:microsoft.com/office/officeart/2005/8/layout/vList2"/>
    <dgm:cxn modelId="{BD58C5B3-4943-4994-A9CA-88DE9C8C699B}" type="presOf" srcId="{8B01DEB6-4B99-40DB-B38A-1E57E569D704}" destId="{11C0CD93-9919-4DB3-B615-A9CD032C4B20}" srcOrd="0" destOrd="0" presId="urn:microsoft.com/office/officeart/2005/8/layout/vList2"/>
    <dgm:cxn modelId="{08DA4ECB-0D9D-4BA8-AD79-CF12A9983AFB}" type="presOf" srcId="{861D4EBB-2AE2-4665-8DDA-0D313E4BC1AD}" destId="{B862BEFD-08E6-43B5-A890-C9CF921C9DE5}" srcOrd="0" destOrd="0" presId="urn:microsoft.com/office/officeart/2005/8/layout/vList2"/>
    <dgm:cxn modelId="{AF7C682E-C97E-4D0B-8C5A-BCB8720B3A7E}" type="presParOf" srcId="{F1891B24-424D-478D-9B5E-89C5A04E07CD}" destId="{B862BEFD-08E6-43B5-A890-C9CF921C9DE5}" srcOrd="0" destOrd="0" presId="urn:microsoft.com/office/officeart/2005/8/layout/vList2"/>
    <dgm:cxn modelId="{949AE70A-E7B1-4883-B15E-AB1448D24D69}" type="presParOf" srcId="{F1891B24-424D-478D-9B5E-89C5A04E07CD}" destId="{410FCB5F-758A-45E5-B9A3-1AECE9259157}" srcOrd="1" destOrd="0" presId="urn:microsoft.com/office/officeart/2005/8/layout/vList2"/>
    <dgm:cxn modelId="{C6E1C75F-0753-4434-A6BC-99329D286B0B}" type="presParOf" srcId="{F1891B24-424D-478D-9B5E-89C5A04E07CD}" destId="{CCA91675-C10F-4A4A-B7B4-10BC200F4C04}" srcOrd="2" destOrd="0" presId="urn:microsoft.com/office/officeart/2005/8/layout/vList2"/>
    <dgm:cxn modelId="{4B1BDD22-7AD6-4A1C-A038-E814DF90FF1A}" type="presParOf" srcId="{F1891B24-424D-478D-9B5E-89C5A04E07CD}" destId="{E6008192-F4D3-4C28-988A-2BD4559CC294}" srcOrd="3" destOrd="0" presId="urn:microsoft.com/office/officeart/2005/8/layout/vList2"/>
    <dgm:cxn modelId="{0C243E45-71A6-4F9A-9A90-764ABB565588}" type="presParOf" srcId="{F1891B24-424D-478D-9B5E-89C5A04E07CD}" destId="{3D826F67-D182-4D90-8329-00AC7CEEE238}" srcOrd="4" destOrd="0" presId="urn:microsoft.com/office/officeart/2005/8/layout/vList2"/>
    <dgm:cxn modelId="{B58DF76C-CB76-4654-8BDB-00D51BB7A233}" type="presParOf" srcId="{F1891B24-424D-478D-9B5E-89C5A04E07CD}" destId="{B017774F-369B-4794-9003-139B18B8794A}" srcOrd="5" destOrd="0" presId="urn:microsoft.com/office/officeart/2005/8/layout/vList2"/>
    <dgm:cxn modelId="{18F170BE-7BF3-4CC3-9A5B-C1523CACAB2A}" type="presParOf" srcId="{F1891B24-424D-478D-9B5E-89C5A04E07CD}" destId="{11C0CD93-9919-4DB3-B615-A9CD032C4B20}"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8BF67C-FDD2-4DFF-857A-E52358BAF6A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B3CF0A9-ED32-462F-85A0-D4E4315440DD}">
      <dgm:prSet phldrT="[文本]"/>
      <dgm:spPr/>
      <dgm:t>
        <a:bodyPr/>
        <a:lstStyle/>
        <a:p>
          <a:pPr>
            <a:buFont typeface="Arial" panose="020B0604020202020204" pitchFamily="34" charset="0"/>
            <a:buChar char="•"/>
          </a:pPr>
          <a:r>
            <a:rPr lang="zh-CN" altLang="en-US" b="0" i="0" dirty="0"/>
            <a:t>绕过阻挡障碍物（如数据不足、正向逻辑链复杂）；</a:t>
          </a:r>
          <a:endParaRPr lang="en-US" dirty="0"/>
        </a:p>
      </dgm:t>
    </dgm:pt>
    <dgm:pt modelId="{FE5ACC4F-C632-41A0-B813-31B4772BE912}" type="parTrans" cxnId="{F364DE90-8663-4FEC-8563-9329B859B694}">
      <dgm:prSet/>
      <dgm:spPr/>
      <dgm:t>
        <a:bodyPr/>
        <a:lstStyle/>
        <a:p>
          <a:endParaRPr lang="en-US"/>
        </a:p>
      </dgm:t>
    </dgm:pt>
    <dgm:pt modelId="{8313E2DD-C762-4924-AE94-21000D94934B}" type="sibTrans" cxnId="{F364DE90-8663-4FEC-8563-9329B859B694}">
      <dgm:prSet/>
      <dgm:spPr/>
      <dgm:t>
        <a:bodyPr/>
        <a:lstStyle/>
        <a:p>
          <a:endParaRPr lang="en-US"/>
        </a:p>
      </dgm:t>
    </dgm:pt>
    <dgm:pt modelId="{62C994D2-3C47-4D69-8AB2-BB21A6FCAD3F}">
      <dgm:prSet/>
      <dgm:spPr/>
      <dgm:t>
        <a:bodyPr/>
        <a:lstStyle/>
        <a:p>
          <a:pPr>
            <a:buFont typeface="Arial" panose="020B0604020202020204" pitchFamily="34" charset="0"/>
            <a:buChar char="•"/>
          </a:pPr>
          <a:r>
            <a:rPr lang="zh-CN" altLang="en-US" b="0" i="0" dirty="0"/>
            <a:t>利用否定命题的相对简单路径突破僵局。</a:t>
          </a:r>
        </a:p>
      </dgm:t>
    </dgm:pt>
    <dgm:pt modelId="{ADFCA39F-AA51-44B7-876E-CFF10B72D908}" type="parTrans" cxnId="{85D6D75F-8386-4233-8EF4-77537216AA88}">
      <dgm:prSet/>
      <dgm:spPr/>
      <dgm:t>
        <a:bodyPr/>
        <a:lstStyle/>
        <a:p>
          <a:endParaRPr lang="en-US"/>
        </a:p>
      </dgm:t>
    </dgm:pt>
    <dgm:pt modelId="{871873D6-6259-42AE-BB08-FA4F5BCDE774}" type="sibTrans" cxnId="{85D6D75F-8386-4233-8EF4-77537216AA88}">
      <dgm:prSet/>
      <dgm:spPr/>
      <dgm:t>
        <a:bodyPr/>
        <a:lstStyle/>
        <a:p>
          <a:endParaRPr lang="en-US"/>
        </a:p>
      </dgm:t>
    </dgm:pt>
    <dgm:pt modelId="{BB0DCE07-CBE3-4533-8B51-4C3CF68787DD}" type="pres">
      <dgm:prSet presAssocID="{2C8BF67C-FDD2-4DFF-857A-E52358BAF6AB}" presName="linear" presStyleCnt="0">
        <dgm:presLayoutVars>
          <dgm:animLvl val="lvl"/>
          <dgm:resizeHandles val="exact"/>
        </dgm:presLayoutVars>
      </dgm:prSet>
      <dgm:spPr/>
    </dgm:pt>
    <dgm:pt modelId="{F68D0870-070F-48FF-BE8C-AD0316F476C4}" type="pres">
      <dgm:prSet presAssocID="{BB3CF0A9-ED32-462F-85A0-D4E4315440DD}" presName="parentText" presStyleLbl="node1" presStyleIdx="0" presStyleCnt="2">
        <dgm:presLayoutVars>
          <dgm:chMax val="0"/>
          <dgm:bulletEnabled val="1"/>
        </dgm:presLayoutVars>
      </dgm:prSet>
      <dgm:spPr/>
    </dgm:pt>
    <dgm:pt modelId="{F6C32462-9623-42D0-BE93-8B64D3003067}" type="pres">
      <dgm:prSet presAssocID="{8313E2DD-C762-4924-AE94-21000D94934B}" presName="spacer" presStyleCnt="0"/>
      <dgm:spPr/>
    </dgm:pt>
    <dgm:pt modelId="{8ACC0C25-4D00-4E18-9935-B4921EDFF557}" type="pres">
      <dgm:prSet presAssocID="{62C994D2-3C47-4D69-8AB2-BB21A6FCAD3F}" presName="parentText" presStyleLbl="node1" presStyleIdx="1" presStyleCnt="2">
        <dgm:presLayoutVars>
          <dgm:chMax val="0"/>
          <dgm:bulletEnabled val="1"/>
        </dgm:presLayoutVars>
      </dgm:prSet>
      <dgm:spPr/>
    </dgm:pt>
  </dgm:ptLst>
  <dgm:cxnLst>
    <dgm:cxn modelId="{80F25D5C-E3C2-43E7-83FC-DE31ACEEE126}" type="presOf" srcId="{2C8BF67C-FDD2-4DFF-857A-E52358BAF6AB}" destId="{BB0DCE07-CBE3-4533-8B51-4C3CF68787DD}" srcOrd="0" destOrd="0" presId="urn:microsoft.com/office/officeart/2005/8/layout/vList2"/>
    <dgm:cxn modelId="{85D6D75F-8386-4233-8EF4-77537216AA88}" srcId="{2C8BF67C-FDD2-4DFF-857A-E52358BAF6AB}" destId="{62C994D2-3C47-4D69-8AB2-BB21A6FCAD3F}" srcOrd="1" destOrd="0" parTransId="{ADFCA39F-AA51-44B7-876E-CFF10B72D908}" sibTransId="{871873D6-6259-42AE-BB08-FA4F5BCDE774}"/>
    <dgm:cxn modelId="{EB2AAF85-6096-4AA9-B4EA-51769CD62177}" type="presOf" srcId="{BB3CF0A9-ED32-462F-85A0-D4E4315440DD}" destId="{F68D0870-070F-48FF-BE8C-AD0316F476C4}" srcOrd="0" destOrd="0" presId="urn:microsoft.com/office/officeart/2005/8/layout/vList2"/>
    <dgm:cxn modelId="{F364DE90-8663-4FEC-8563-9329B859B694}" srcId="{2C8BF67C-FDD2-4DFF-857A-E52358BAF6AB}" destId="{BB3CF0A9-ED32-462F-85A0-D4E4315440DD}" srcOrd="0" destOrd="0" parTransId="{FE5ACC4F-C632-41A0-B813-31B4772BE912}" sibTransId="{8313E2DD-C762-4924-AE94-21000D94934B}"/>
    <dgm:cxn modelId="{BEA08CD7-4A3A-4E2D-93E3-019D0E218AB7}" type="presOf" srcId="{62C994D2-3C47-4D69-8AB2-BB21A6FCAD3F}" destId="{8ACC0C25-4D00-4E18-9935-B4921EDFF557}" srcOrd="0" destOrd="0" presId="urn:microsoft.com/office/officeart/2005/8/layout/vList2"/>
    <dgm:cxn modelId="{CA94EA53-67E6-4A67-B833-B160FDDF29E0}" type="presParOf" srcId="{BB0DCE07-CBE3-4533-8B51-4C3CF68787DD}" destId="{F68D0870-070F-48FF-BE8C-AD0316F476C4}" srcOrd="0" destOrd="0" presId="urn:microsoft.com/office/officeart/2005/8/layout/vList2"/>
    <dgm:cxn modelId="{2A31E0A1-415E-40D4-9E95-1BD290B0B34F}" type="presParOf" srcId="{BB0DCE07-CBE3-4533-8B51-4C3CF68787DD}" destId="{F6C32462-9623-42D0-BE93-8B64D3003067}" srcOrd="1" destOrd="0" presId="urn:microsoft.com/office/officeart/2005/8/layout/vList2"/>
    <dgm:cxn modelId="{82823DBA-3FC0-4C03-8DA9-2E2205C2BCE0}" type="presParOf" srcId="{BB0DCE07-CBE3-4533-8B51-4C3CF68787DD}" destId="{8ACC0C25-4D00-4E18-9935-B4921EDFF557}"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1BCA473-AE28-4F8B-B8C3-BFD74658F855}"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866AD54C-0409-4DD9-B5AB-9494741283E9}">
      <dgm:prSet phldrT="[文本]"/>
      <dgm:spPr/>
      <dgm:t>
        <a:bodyPr/>
        <a:lstStyle/>
        <a:p>
          <a:r>
            <a:rPr lang="zh-CN" altLang="en-US" dirty="0"/>
            <a:t>数据收集与分类</a:t>
          </a:r>
          <a:endParaRPr lang="en-US" dirty="0"/>
        </a:p>
      </dgm:t>
    </dgm:pt>
    <dgm:pt modelId="{32EBD7F5-32BA-48D0-9D19-047E16EDB404}" type="parTrans" cxnId="{C69D47DD-191D-402D-ADB3-B79DF3438FA9}">
      <dgm:prSet/>
      <dgm:spPr/>
      <dgm:t>
        <a:bodyPr/>
        <a:lstStyle/>
        <a:p>
          <a:endParaRPr lang="en-US"/>
        </a:p>
      </dgm:t>
    </dgm:pt>
    <dgm:pt modelId="{9A0B414F-2AA2-4AA2-B176-8D72EE12E659}" type="sibTrans" cxnId="{C69D47DD-191D-402D-ADB3-B79DF3438FA9}">
      <dgm:prSet/>
      <dgm:spPr/>
      <dgm:t>
        <a:bodyPr/>
        <a:lstStyle/>
        <a:p>
          <a:endParaRPr lang="en-US"/>
        </a:p>
      </dgm:t>
    </dgm:pt>
    <dgm:pt modelId="{935BD970-F909-40FA-A9DC-66B0BC891DF2}">
      <dgm:prSet phldrT="[文本]"/>
      <dgm:spPr/>
      <dgm:t>
        <a:bodyPr/>
        <a:lstStyle/>
        <a:p>
          <a:pPr>
            <a:buFont typeface="Arial" panose="020B0604020202020204" pitchFamily="34" charset="0"/>
            <a:buChar char="•"/>
          </a:pPr>
          <a:r>
            <a:rPr lang="zh-CN" altLang="en-US" b="1" i="0" dirty="0"/>
            <a:t>历史价格数据</a:t>
          </a:r>
          <a:r>
            <a:rPr lang="zh-CN" altLang="en-US" b="0" i="0" dirty="0"/>
            <a:t>（如</a:t>
          </a:r>
          <a:r>
            <a:rPr lang="en-US" altLang="zh-CN" b="0" i="0" dirty="0"/>
            <a:t>5-10</a:t>
          </a:r>
          <a:r>
            <a:rPr lang="zh-CN" altLang="en-US" b="0" i="0" dirty="0"/>
            <a:t>年日</a:t>
          </a:r>
          <a:r>
            <a:rPr lang="en-US" altLang="zh-CN" b="0" i="0" dirty="0"/>
            <a:t>/</a:t>
          </a:r>
          <a:r>
            <a:rPr lang="zh-CN" altLang="en-US" b="0" i="0" dirty="0"/>
            <a:t>周线）；</a:t>
          </a:r>
          <a:endParaRPr lang="en-US" dirty="0"/>
        </a:p>
      </dgm:t>
    </dgm:pt>
    <dgm:pt modelId="{B8C4DE7D-86F9-4D49-8B72-99DF9E8E3199}" type="parTrans" cxnId="{B65CF56A-A8E3-4D9E-82AA-5FF5D0C92D49}">
      <dgm:prSet/>
      <dgm:spPr/>
      <dgm:t>
        <a:bodyPr/>
        <a:lstStyle/>
        <a:p>
          <a:endParaRPr lang="en-US"/>
        </a:p>
      </dgm:t>
    </dgm:pt>
    <dgm:pt modelId="{11D22814-90DB-4D4C-8A4D-661CDD56CF44}" type="sibTrans" cxnId="{B65CF56A-A8E3-4D9E-82AA-5FF5D0C92D49}">
      <dgm:prSet/>
      <dgm:spPr/>
      <dgm:t>
        <a:bodyPr/>
        <a:lstStyle/>
        <a:p>
          <a:endParaRPr lang="en-US"/>
        </a:p>
      </dgm:t>
    </dgm:pt>
    <dgm:pt modelId="{D9C4F55E-1D8B-422E-BF4E-4964250612FF}">
      <dgm:prSet phldrT="[文本]"/>
      <dgm:spPr/>
      <dgm:t>
        <a:bodyPr/>
        <a:lstStyle/>
        <a:p>
          <a:r>
            <a:rPr lang="zh-CN" altLang="en-US" dirty="0"/>
            <a:t>模式识别</a:t>
          </a:r>
          <a:endParaRPr lang="en-US" dirty="0"/>
        </a:p>
      </dgm:t>
    </dgm:pt>
    <dgm:pt modelId="{58B9D55B-11D5-4CC7-8725-B0A0702BA5C9}" type="parTrans" cxnId="{7663708E-A6A3-4044-9ED9-1ED0D79C384F}">
      <dgm:prSet/>
      <dgm:spPr/>
      <dgm:t>
        <a:bodyPr/>
        <a:lstStyle/>
        <a:p>
          <a:endParaRPr lang="en-US"/>
        </a:p>
      </dgm:t>
    </dgm:pt>
    <dgm:pt modelId="{7E7919FC-FF52-40C4-9D68-1B2B5FA543AF}" type="sibTrans" cxnId="{7663708E-A6A3-4044-9ED9-1ED0D79C384F}">
      <dgm:prSet/>
      <dgm:spPr/>
      <dgm:t>
        <a:bodyPr/>
        <a:lstStyle/>
        <a:p>
          <a:endParaRPr lang="en-US"/>
        </a:p>
      </dgm:t>
    </dgm:pt>
    <dgm:pt modelId="{030F5FA9-B9D8-439E-A04D-DABD2FD20280}">
      <dgm:prSet phldrT="[文本]"/>
      <dgm:spPr/>
      <dgm:t>
        <a:bodyPr/>
        <a:lstStyle/>
        <a:p>
          <a:r>
            <a:rPr lang="zh-CN" altLang="en-US" dirty="0"/>
            <a:t>季节性规律：</a:t>
          </a:r>
          <a:endParaRPr lang="en-US" dirty="0"/>
        </a:p>
      </dgm:t>
    </dgm:pt>
    <dgm:pt modelId="{92642D5D-FEA3-4846-A489-BFBCC9CEBAC6}" type="parTrans" cxnId="{EC83ADB1-1C44-45E3-A707-741D3964CD11}">
      <dgm:prSet/>
      <dgm:spPr/>
      <dgm:t>
        <a:bodyPr/>
        <a:lstStyle/>
        <a:p>
          <a:endParaRPr lang="en-US"/>
        </a:p>
      </dgm:t>
    </dgm:pt>
    <dgm:pt modelId="{6DD38168-C8B1-4EC3-9703-7F4E588F7BE9}" type="sibTrans" cxnId="{EC83ADB1-1C44-45E3-A707-741D3964CD11}">
      <dgm:prSet/>
      <dgm:spPr/>
      <dgm:t>
        <a:bodyPr/>
        <a:lstStyle/>
        <a:p>
          <a:endParaRPr lang="en-US"/>
        </a:p>
      </dgm:t>
    </dgm:pt>
    <dgm:pt modelId="{72ABF2A3-B6F1-468F-B20C-7768A77D40B2}">
      <dgm:prSet phldrT="[文本]"/>
      <dgm:spPr/>
      <dgm:t>
        <a:bodyPr/>
        <a:lstStyle/>
        <a:p>
          <a:r>
            <a:rPr lang="zh-CN" altLang="en-US" dirty="0"/>
            <a:t>统计验证</a:t>
          </a:r>
          <a:endParaRPr lang="en-US" dirty="0"/>
        </a:p>
      </dgm:t>
    </dgm:pt>
    <dgm:pt modelId="{20891C71-DD87-4426-A2D9-77D056BE62C5}" type="parTrans" cxnId="{4B059434-18F2-44B6-941A-57D225688772}">
      <dgm:prSet/>
      <dgm:spPr/>
      <dgm:t>
        <a:bodyPr/>
        <a:lstStyle/>
        <a:p>
          <a:endParaRPr lang="en-US"/>
        </a:p>
      </dgm:t>
    </dgm:pt>
    <dgm:pt modelId="{0FB654EA-20D5-4E44-8D1D-C561EEE4E743}" type="sibTrans" cxnId="{4B059434-18F2-44B6-941A-57D225688772}">
      <dgm:prSet/>
      <dgm:spPr/>
      <dgm:t>
        <a:bodyPr/>
        <a:lstStyle/>
        <a:p>
          <a:endParaRPr lang="en-US"/>
        </a:p>
      </dgm:t>
    </dgm:pt>
    <dgm:pt modelId="{3BB0E39B-DFC0-4AD0-B66A-19CF24D86337}">
      <dgm:prSet phldrT="[文本]"/>
      <dgm:spPr/>
      <dgm:t>
        <a:bodyPr/>
        <a:lstStyle/>
        <a:p>
          <a:r>
            <a:rPr lang="zh-CN" altLang="en-US" dirty="0"/>
            <a:t>显著性检验（如</a:t>
          </a:r>
          <a:r>
            <a:rPr lang="en-US" altLang="zh-CN" dirty="0"/>
            <a:t>t</a:t>
          </a:r>
          <a:r>
            <a:rPr lang="zh-CN" altLang="en-US" dirty="0"/>
            <a:t>检验、卡方检验）；</a:t>
          </a:r>
          <a:endParaRPr lang="en-US" dirty="0"/>
        </a:p>
      </dgm:t>
    </dgm:pt>
    <dgm:pt modelId="{DEABAFBF-2934-4879-92D7-B15B93D2B1F7}" type="parTrans" cxnId="{AE551BB0-F2B0-424F-BCC5-2F737388C16D}">
      <dgm:prSet/>
      <dgm:spPr/>
      <dgm:t>
        <a:bodyPr/>
        <a:lstStyle/>
        <a:p>
          <a:endParaRPr lang="en-US"/>
        </a:p>
      </dgm:t>
    </dgm:pt>
    <dgm:pt modelId="{C954E2E2-7831-414C-BF8F-377DD1161E5C}" type="sibTrans" cxnId="{AE551BB0-F2B0-424F-BCC5-2F737388C16D}">
      <dgm:prSet/>
      <dgm:spPr/>
      <dgm:t>
        <a:bodyPr/>
        <a:lstStyle/>
        <a:p>
          <a:endParaRPr lang="en-US"/>
        </a:p>
      </dgm:t>
    </dgm:pt>
    <dgm:pt modelId="{2CE48580-A71B-4153-B8D0-353137AC7020}">
      <dgm:prSet/>
      <dgm:spPr/>
      <dgm:t>
        <a:bodyPr/>
        <a:lstStyle/>
        <a:p>
          <a:pPr>
            <a:buFont typeface="Arial" panose="020B0604020202020204" pitchFamily="34" charset="0"/>
            <a:buChar char="•"/>
          </a:pPr>
          <a:r>
            <a:rPr lang="zh-CN" altLang="en-US" b="1" i="0" dirty="0"/>
            <a:t>事件数据库</a:t>
          </a:r>
          <a:r>
            <a:rPr lang="zh-CN" altLang="en-US" b="0" i="0" dirty="0"/>
            <a:t>（政策、天气、库存周期等关键节点）；</a:t>
          </a:r>
        </a:p>
      </dgm:t>
    </dgm:pt>
    <dgm:pt modelId="{D076F5A3-F3A6-4BBE-9E8F-87B66E29A4DF}" type="parTrans" cxnId="{AF2A8497-5059-48E8-B9C9-4CBF5262176A}">
      <dgm:prSet/>
      <dgm:spPr/>
      <dgm:t>
        <a:bodyPr/>
        <a:lstStyle/>
        <a:p>
          <a:endParaRPr lang="en-US"/>
        </a:p>
      </dgm:t>
    </dgm:pt>
    <dgm:pt modelId="{BD8D8E56-E8BE-4390-A253-D1599142A5A3}" type="sibTrans" cxnId="{AF2A8497-5059-48E8-B9C9-4CBF5262176A}">
      <dgm:prSet/>
      <dgm:spPr/>
      <dgm:t>
        <a:bodyPr/>
        <a:lstStyle/>
        <a:p>
          <a:endParaRPr lang="en-US"/>
        </a:p>
      </dgm:t>
    </dgm:pt>
    <dgm:pt modelId="{7E572E10-FD37-4742-82AD-DF080F661A30}">
      <dgm:prSet/>
      <dgm:spPr/>
      <dgm:t>
        <a:bodyPr/>
        <a:lstStyle/>
        <a:p>
          <a:pPr>
            <a:buFont typeface="Arial" panose="020B0604020202020204" pitchFamily="34" charset="0"/>
            <a:buChar char="•"/>
          </a:pPr>
          <a:r>
            <a:rPr lang="zh-CN" altLang="en-US" b="1" i="0" dirty="0"/>
            <a:t>跨品种关联性数据</a:t>
          </a:r>
          <a:r>
            <a:rPr lang="zh-CN" altLang="en-US" b="0" i="0" dirty="0"/>
            <a:t>（替代品、产业链上下游价格联动）</a:t>
          </a:r>
        </a:p>
      </dgm:t>
    </dgm:pt>
    <dgm:pt modelId="{5317C311-9BB6-47F0-8AAA-4AB8145D6493}" type="parTrans" cxnId="{3957AA77-E3ED-4987-8B8D-8AAE2FE99A64}">
      <dgm:prSet/>
      <dgm:spPr/>
      <dgm:t>
        <a:bodyPr/>
        <a:lstStyle/>
        <a:p>
          <a:endParaRPr lang="en-US"/>
        </a:p>
      </dgm:t>
    </dgm:pt>
    <dgm:pt modelId="{E7E92D2B-EB0E-45B6-B07B-3621F4640388}" type="sibTrans" cxnId="{3957AA77-E3ED-4987-8B8D-8AAE2FE99A64}">
      <dgm:prSet/>
      <dgm:spPr/>
      <dgm:t>
        <a:bodyPr/>
        <a:lstStyle/>
        <a:p>
          <a:endParaRPr lang="en-US"/>
        </a:p>
      </dgm:t>
    </dgm:pt>
    <dgm:pt modelId="{C99FA226-1BE3-47E6-8851-73AFC1840336}">
      <dgm:prSet/>
      <dgm:spPr/>
      <dgm:t>
        <a:bodyPr/>
        <a:lstStyle/>
        <a:p>
          <a:r>
            <a:rPr lang="zh-CN" altLang="en-US" dirty="0"/>
            <a:t>例：橡胶上半年下跌概率</a:t>
          </a:r>
          <a:r>
            <a:rPr lang="en-US" altLang="zh-CN" dirty="0"/>
            <a:t>70%</a:t>
          </a:r>
          <a:r>
            <a:rPr lang="zh-CN" altLang="en-US" dirty="0"/>
            <a:t>（主产国开割季供应压力）；</a:t>
          </a:r>
          <a:endParaRPr lang="en-US" dirty="0"/>
        </a:p>
      </dgm:t>
    </dgm:pt>
    <dgm:pt modelId="{8C701E65-A83A-45D9-8F97-A59C7A92980C}" type="parTrans" cxnId="{81F901E1-566D-431F-A455-C550E16E0968}">
      <dgm:prSet/>
      <dgm:spPr/>
      <dgm:t>
        <a:bodyPr/>
        <a:lstStyle/>
        <a:p>
          <a:endParaRPr lang="en-US"/>
        </a:p>
      </dgm:t>
    </dgm:pt>
    <dgm:pt modelId="{B15CC132-8FC3-4B1B-9097-9CFB4465C536}" type="sibTrans" cxnId="{81F901E1-566D-431F-A455-C550E16E0968}">
      <dgm:prSet/>
      <dgm:spPr/>
      <dgm:t>
        <a:bodyPr/>
        <a:lstStyle/>
        <a:p>
          <a:endParaRPr lang="en-US"/>
        </a:p>
      </dgm:t>
    </dgm:pt>
    <dgm:pt modelId="{2F5924ED-3DCD-43F4-B2E6-2CD20E057ADE}">
      <dgm:prSet/>
      <dgm:spPr/>
      <dgm:t>
        <a:bodyPr/>
        <a:lstStyle/>
        <a:p>
          <a:r>
            <a:rPr lang="zh-CN" altLang="en-US" dirty="0"/>
            <a:t>价差区间：</a:t>
          </a:r>
          <a:endParaRPr lang="en-US" dirty="0"/>
        </a:p>
      </dgm:t>
    </dgm:pt>
    <dgm:pt modelId="{037B299B-E482-442D-B3A1-7CC152B866BB}" type="parTrans" cxnId="{1DBF3AC2-6A31-4C9E-8713-B604C06C89FB}">
      <dgm:prSet/>
      <dgm:spPr/>
      <dgm:t>
        <a:bodyPr/>
        <a:lstStyle/>
        <a:p>
          <a:endParaRPr lang="en-US"/>
        </a:p>
      </dgm:t>
    </dgm:pt>
    <dgm:pt modelId="{D8212662-D855-40C4-B53B-D67AD9DC9EC9}" type="sibTrans" cxnId="{1DBF3AC2-6A31-4C9E-8713-B604C06C89FB}">
      <dgm:prSet/>
      <dgm:spPr/>
      <dgm:t>
        <a:bodyPr/>
        <a:lstStyle/>
        <a:p>
          <a:endParaRPr lang="en-US"/>
        </a:p>
      </dgm:t>
    </dgm:pt>
    <dgm:pt modelId="{B4514F29-ED17-4E15-9432-86AB93A3B528}">
      <dgm:prSet/>
      <dgm:spPr/>
      <dgm:t>
        <a:bodyPr/>
        <a:lstStyle/>
        <a:p>
          <a:r>
            <a:rPr lang="zh-CN" altLang="en-US" dirty="0"/>
            <a:t>例：豆油</a:t>
          </a:r>
          <a:r>
            <a:rPr lang="en-US" altLang="zh-CN" dirty="0"/>
            <a:t>-</a:t>
          </a:r>
          <a:r>
            <a:rPr lang="zh-CN" altLang="en-US" dirty="0"/>
            <a:t>棕榈油价差＞</a:t>
          </a:r>
          <a:r>
            <a:rPr lang="en-US" altLang="zh-CN" dirty="0"/>
            <a:t>1000</a:t>
          </a:r>
          <a:r>
            <a:rPr lang="zh-CN" altLang="en-US" dirty="0"/>
            <a:t>元</a:t>
          </a:r>
          <a:r>
            <a:rPr lang="en-US" altLang="zh-CN" dirty="0"/>
            <a:t>/</a:t>
          </a:r>
          <a:r>
            <a:rPr lang="zh-CN" altLang="en-US" dirty="0"/>
            <a:t>吨时，替代效应触发回归；</a:t>
          </a:r>
          <a:endParaRPr lang="en-US" dirty="0"/>
        </a:p>
      </dgm:t>
    </dgm:pt>
    <dgm:pt modelId="{AC29C6D0-0BF6-4C9D-9905-C9D41529F1B3}" type="parTrans" cxnId="{3E174DF9-13EE-4653-AC5E-25B9E34A394B}">
      <dgm:prSet/>
      <dgm:spPr/>
      <dgm:t>
        <a:bodyPr/>
        <a:lstStyle/>
        <a:p>
          <a:endParaRPr lang="en-US"/>
        </a:p>
      </dgm:t>
    </dgm:pt>
    <dgm:pt modelId="{92B18869-C25D-40D4-8447-BD95192E982D}" type="sibTrans" cxnId="{3E174DF9-13EE-4653-AC5E-25B9E34A394B}">
      <dgm:prSet/>
      <dgm:spPr/>
      <dgm:t>
        <a:bodyPr/>
        <a:lstStyle/>
        <a:p>
          <a:endParaRPr lang="en-US"/>
        </a:p>
      </dgm:t>
    </dgm:pt>
    <dgm:pt modelId="{E317C8FC-03A6-4ED4-B365-E3BEAFB3E1B0}">
      <dgm:prSet/>
      <dgm:spPr/>
      <dgm:t>
        <a:bodyPr/>
        <a:lstStyle/>
        <a:p>
          <a:r>
            <a:rPr lang="zh-CN" altLang="en-US" dirty="0"/>
            <a:t>事件驱动规律：</a:t>
          </a:r>
          <a:endParaRPr lang="en-US" dirty="0"/>
        </a:p>
      </dgm:t>
    </dgm:pt>
    <dgm:pt modelId="{569A9DD8-49EB-4A29-B95B-E29D0A10538D}" type="parTrans" cxnId="{9A4E41B0-918F-44F7-AEBD-1E07C1B8C8D4}">
      <dgm:prSet/>
      <dgm:spPr/>
      <dgm:t>
        <a:bodyPr/>
        <a:lstStyle/>
        <a:p>
          <a:endParaRPr lang="en-US"/>
        </a:p>
      </dgm:t>
    </dgm:pt>
    <dgm:pt modelId="{CBFA12F7-9C58-48C5-802D-63BC557C081C}" type="sibTrans" cxnId="{9A4E41B0-918F-44F7-AEBD-1E07C1B8C8D4}">
      <dgm:prSet/>
      <dgm:spPr/>
      <dgm:t>
        <a:bodyPr/>
        <a:lstStyle/>
        <a:p>
          <a:endParaRPr lang="en-US"/>
        </a:p>
      </dgm:t>
    </dgm:pt>
    <dgm:pt modelId="{0D422C76-41F7-4CBC-BA31-FB31CC4F7F30}">
      <dgm:prSet/>
      <dgm:spPr/>
      <dgm:t>
        <a:bodyPr/>
        <a:lstStyle/>
        <a:p>
          <a:r>
            <a:rPr lang="zh-CN" altLang="en-US" dirty="0"/>
            <a:t>例：国储抛储后</a:t>
          </a:r>
          <a:r>
            <a:rPr lang="en-US" altLang="zh-CN" dirty="0"/>
            <a:t>3</a:t>
          </a:r>
          <a:r>
            <a:rPr lang="zh-CN" altLang="en-US" dirty="0"/>
            <a:t>个月内价格下跌概率超</a:t>
          </a:r>
          <a:r>
            <a:rPr lang="en-US" altLang="zh-CN" dirty="0"/>
            <a:t>60%</a:t>
          </a:r>
          <a:r>
            <a:rPr lang="zh-CN" altLang="en-US" dirty="0"/>
            <a:t>。</a:t>
          </a:r>
          <a:endParaRPr lang="en-US" dirty="0"/>
        </a:p>
      </dgm:t>
    </dgm:pt>
    <dgm:pt modelId="{E18BCC25-5ECB-4791-9B21-EA3F33548898}" type="parTrans" cxnId="{E407968F-3DB2-4721-BF91-8B184DCD7998}">
      <dgm:prSet/>
      <dgm:spPr/>
      <dgm:t>
        <a:bodyPr/>
        <a:lstStyle/>
        <a:p>
          <a:endParaRPr lang="en-US"/>
        </a:p>
      </dgm:t>
    </dgm:pt>
    <dgm:pt modelId="{F5CA54A8-EDC1-40D1-8BD4-9A315E7A224E}" type="sibTrans" cxnId="{E407968F-3DB2-4721-BF91-8B184DCD7998}">
      <dgm:prSet/>
      <dgm:spPr/>
      <dgm:t>
        <a:bodyPr/>
        <a:lstStyle/>
        <a:p>
          <a:endParaRPr lang="en-US"/>
        </a:p>
      </dgm:t>
    </dgm:pt>
    <dgm:pt modelId="{2170C56C-4E3D-4B54-B8B7-96CD822DE7C3}">
      <dgm:prSet/>
      <dgm:spPr/>
      <dgm:t>
        <a:bodyPr/>
        <a:lstStyle/>
        <a:p>
          <a:r>
            <a:rPr lang="zh-CN" altLang="en-US" dirty="0"/>
            <a:t>回测分析：将规律应用于历史数据，验证胜率与盈亏比；</a:t>
          </a:r>
          <a:endParaRPr lang="en-US" dirty="0"/>
        </a:p>
      </dgm:t>
    </dgm:pt>
    <dgm:pt modelId="{6E18BC84-7F42-4A56-BA7D-623BEF5FF7AF}" type="parTrans" cxnId="{943BB7E0-7384-4199-83BA-C913906D5515}">
      <dgm:prSet/>
      <dgm:spPr/>
      <dgm:t>
        <a:bodyPr/>
        <a:lstStyle/>
        <a:p>
          <a:endParaRPr lang="en-US"/>
        </a:p>
      </dgm:t>
    </dgm:pt>
    <dgm:pt modelId="{A7583CDA-EB0D-4C74-B227-775B17803267}" type="sibTrans" cxnId="{943BB7E0-7384-4199-83BA-C913906D5515}">
      <dgm:prSet/>
      <dgm:spPr/>
      <dgm:t>
        <a:bodyPr/>
        <a:lstStyle/>
        <a:p>
          <a:endParaRPr lang="en-US"/>
        </a:p>
      </dgm:t>
    </dgm:pt>
    <dgm:pt modelId="{F0019477-CBF7-4A50-A35A-84ABCF5DEDE5}">
      <dgm:prSet/>
      <dgm:spPr/>
      <dgm:t>
        <a:bodyPr/>
        <a:lstStyle/>
        <a:p>
          <a:r>
            <a:rPr lang="zh-CN" altLang="en-US" dirty="0"/>
            <a:t>异常值剔除：排除黑天鹅事件（如战争、疫情）对模式的干扰。</a:t>
          </a:r>
          <a:endParaRPr lang="en-US" dirty="0"/>
        </a:p>
      </dgm:t>
    </dgm:pt>
    <dgm:pt modelId="{1680A82D-2D68-40E4-B751-3AC1589FFC92}" type="parTrans" cxnId="{F390354B-2743-4F31-AE42-8A6DC5B68CC4}">
      <dgm:prSet/>
      <dgm:spPr/>
      <dgm:t>
        <a:bodyPr/>
        <a:lstStyle/>
        <a:p>
          <a:endParaRPr lang="en-US"/>
        </a:p>
      </dgm:t>
    </dgm:pt>
    <dgm:pt modelId="{9027B4A3-9F38-4655-AF8B-29FAF1C3C950}" type="sibTrans" cxnId="{F390354B-2743-4F31-AE42-8A6DC5B68CC4}">
      <dgm:prSet/>
      <dgm:spPr/>
      <dgm:t>
        <a:bodyPr/>
        <a:lstStyle/>
        <a:p>
          <a:endParaRPr lang="en-US"/>
        </a:p>
      </dgm:t>
    </dgm:pt>
    <dgm:pt modelId="{A584EF63-7DAE-46A4-ADBB-55212E90D4D6}">
      <dgm:prSet/>
      <dgm:spPr/>
      <dgm:t>
        <a:bodyPr/>
        <a:lstStyle/>
        <a:p>
          <a:r>
            <a:rPr lang="zh-CN" altLang="en-US" dirty="0"/>
            <a:t>规律应用与动态修正</a:t>
          </a:r>
          <a:endParaRPr lang="en-US" dirty="0"/>
        </a:p>
      </dgm:t>
    </dgm:pt>
    <dgm:pt modelId="{F0E31C5E-BF02-4EA4-B01C-842752BF4F22}" type="parTrans" cxnId="{7FFFF6FE-666A-4A42-A265-9F92B277D828}">
      <dgm:prSet/>
      <dgm:spPr/>
      <dgm:t>
        <a:bodyPr/>
        <a:lstStyle/>
        <a:p>
          <a:endParaRPr lang="en-US"/>
        </a:p>
      </dgm:t>
    </dgm:pt>
    <dgm:pt modelId="{0F59F563-5934-4196-A0AE-152C59939B4E}" type="sibTrans" cxnId="{7FFFF6FE-666A-4A42-A265-9F92B277D828}">
      <dgm:prSet/>
      <dgm:spPr/>
      <dgm:t>
        <a:bodyPr/>
        <a:lstStyle/>
        <a:p>
          <a:endParaRPr lang="en-US"/>
        </a:p>
      </dgm:t>
    </dgm:pt>
    <dgm:pt modelId="{5323D21B-DFED-4B19-9695-57857D1BB63D}">
      <dgm:prSet/>
      <dgm:spPr/>
      <dgm:t>
        <a:bodyPr/>
        <a:lstStyle/>
        <a:p>
          <a:pPr>
            <a:buFont typeface="Arial" panose="020B0604020202020204" pitchFamily="34" charset="0"/>
            <a:buChar char="•"/>
          </a:pPr>
          <a:r>
            <a:rPr lang="zh-CN" altLang="en-US" b="1" i="0"/>
            <a:t>条件触发策略</a:t>
          </a:r>
          <a:r>
            <a:rPr lang="zh-CN" altLang="en-US" b="0" i="0"/>
            <a:t>：</a:t>
          </a:r>
          <a:br>
            <a:rPr lang="zh-CN" altLang="en-US" b="0" i="0"/>
          </a:br>
          <a:r>
            <a:rPr lang="zh-CN" altLang="en-US" b="0" i="1"/>
            <a:t>例：当库存降至</a:t>
          </a:r>
          <a:r>
            <a:rPr lang="en-US" altLang="zh-CN" b="0" i="1"/>
            <a:t>5</a:t>
          </a:r>
          <a:r>
            <a:rPr lang="zh-CN" altLang="en-US" b="0" i="1"/>
            <a:t>年低位且现货升水时，做多工业品；</a:t>
          </a:r>
          <a:endParaRPr lang="en-US" dirty="0"/>
        </a:p>
      </dgm:t>
    </dgm:pt>
    <dgm:pt modelId="{F3B41C44-D162-42C3-957A-674658065E46}" type="parTrans" cxnId="{FDB25E58-CF4F-4109-86BE-4ABCDDCD4204}">
      <dgm:prSet/>
      <dgm:spPr/>
      <dgm:t>
        <a:bodyPr/>
        <a:lstStyle/>
        <a:p>
          <a:endParaRPr lang="en-US"/>
        </a:p>
      </dgm:t>
    </dgm:pt>
    <dgm:pt modelId="{D33C1CFA-150C-471F-B9E0-2380629A305C}" type="sibTrans" cxnId="{FDB25E58-CF4F-4109-86BE-4ABCDDCD4204}">
      <dgm:prSet/>
      <dgm:spPr/>
      <dgm:t>
        <a:bodyPr/>
        <a:lstStyle/>
        <a:p>
          <a:endParaRPr lang="en-US"/>
        </a:p>
      </dgm:t>
    </dgm:pt>
    <dgm:pt modelId="{061AB6B2-F2F3-4AE7-B793-E862C30FEA82}">
      <dgm:prSet/>
      <dgm:spPr/>
      <dgm:t>
        <a:bodyPr/>
        <a:lstStyle/>
        <a:p>
          <a:pPr>
            <a:buFont typeface="Arial" panose="020B0604020202020204" pitchFamily="34" charset="0"/>
            <a:buChar char="•"/>
          </a:pPr>
          <a:r>
            <a:rPr lang="zh-CN" altLang="en-US" b="1" i="0" dirty="0"/>
            <a:t>动态迭代</a:t>
          </a:r>
          <a:r>
            <a:rPr lang="zh-CN" altLang="en-US" b="0" i="0" dirty="0"/>
            <a:t>：根据新数据修正模型参数（如季节性窗口偏移）。</a:t>
          </a:r>
        </a:p>
      </dgm:t>
    </dgm:pt>
    <dgm:pt modelId="{B74AA2FB-F6A7-4112-A6FE-20AFF13594D3}" type="parTrans" cxnId="{7EC5E1CA-F83B-4363-84B0-54C274E54913}">
      <dgm:prSet/>
      <dgm:spPr/>
      <dgm:t>
        <a:bodyPr/>
        <a:lstStyle/>
        <a:p>
          <a:endParaRPr lang="en-US"/>
        </a:p>
      </dgm:t>
    </dgm:pt>
    <dgm:pt modelId="{15650D8E-BEAF-4D5B-9826-51E39D4B6856}" type="sibTrans" cxnId="{7EC5E1CA-F83B-4363-84B0-54C274E54913}">
      <dgm:prSet/>
      <dgm:spPr/>
      <dgm:t>
        <a:bodyPr/>
        <a:lstStyle/>
        <a:p>
          <a:endParaRPr lang="en-US"/>
        </a:p>
      </dgm:t>
    </dgm:pt>
    <dgm:pt modelId="{2A499778-B667-4951-A658-6103A4C2B923}" type="pres">
      <dgm:prSet presAssocID="{C1BCA473-AE28-4F8B-B8C3-BFD74658F855}" presName="Name0" presStyleCnt="0">
        <dgm:presLayoutVars>
          <dgm:dir/>
          <dgm:animLvl val="lvl"/>
          <dgm:resizeHandles val="exact"/>
        </dgm:presLayoutVars>
      </dgm:prSet>
      <dgm:spPr/>
    </dgm:pt>
    <dgm:pt modelId="{D2429715-2180-4661-91B8-8449A1FF5D52}" type="pres">
      <dgm:prSet presAssocID="{C1BCA473-AE28-4F8B-B8C3-BFD74658F855}" presName="dummy" presStyleCnt="0"/>
      <dgm:spPr/>
    </dgm:pt>
    <dgm:pt modelId="{03584821-7589-42AD-B858-DD63E1902D2E}" type="pres">
      <dgm:prSet presAssocID="{C1BCA473-AE28-4F8B-B8C3-BFD74658F855}" presName="linH" presStyleCnt="0"/>
      <dgm:spPr/>
    </dgm:pt>
    <dgm:pt modelId="{56EE43BE-0430-4C49-B455-0C8CED8E6804}" type="pres">
      <dgm:prSet presAssocID="{C1BCA473-AE28-4F8B-B8C3-BFD74658F855}" presName="padding1" presStyleCnt="0"/>
      <dgm:spPr/>
    </dgm:pt>
    <dgm:pt modelId="{09BDADAA-CF4A-486D-A971-66A8E9260955}" type="pres">
      <dgm:prSet presAssocID="{866AD54C-0409-4DD9-B5AB-9494741283E9}" presName="linV" presStyleCnt="0"/>
      <dgm:spPr/>
    </dgm:pt>
    <dgm:pt modelId="{A32AECEA-46BA-42CE-A644-479772B3C2AA}" type="pres">
      <dgm:prSet presAssocID="{866AD54C-0409-4DD9-B5AB-9494741283E9}" presName="spVertical1" presStyleCnt="0"/>
      <dgm:spPr/>
    </dgm:pt>
    <dgm:pt modelId="{8F4EAB21-D1C0-425D-B89C-725754508B69}" type="pres">
      <dgm:prSet presAssocID="{866AD54C-0409-4DD9-B5AB-9494741283E9}" presName="parTx" presStyleLbl="revTx" presStyleIdx="0" presStyleCnt="8">
        <dgm:presLayoutVars>
          <dgm:chMax val="0"/>
          <dgm:chPref val="0"/>
          <dgm:bulletEnabled val="1"/>
        </dgm:presLayoutVars>
      </dgm:prSet>
      <dgm:spPr/>
    </dgm:pt>
    <dgm:pt modelId="{93FADB9B-AA0C-4F10-A781-0F0B39EC5941}" type="pres">
      <dgm:prSet presAssocID="{866AD54C-0409-4DD9-B5AB-9494741283E9}" presName="spVertical2" presStyleCnt="0"/>
      <dgm:spPr/>
    </dgm:pt>
    <dgm:pt modelId="{205F9455-F005-413F-83EB-BF414328F7E8}" type="pres">
      <dgm:prSet presAssocID="{866AD54C-0409-4DD9-B5AB-9494741283E9}" presName="spVertical3" presStyleCnt="0"/>
      <dgm:spPr/>
    </dgm:pt>
    <dgm:pt modelId="{4D66BE48-8A88-4A02-B5B9-90E7A2C3ADBF}" type="pres">
      <dgm:prSet presAssocID="{866AD54C-0409-4DD9-B5AB-9494741283E9}" presName="desTx" presStyleLbl="revTx" presStyleIdx="1" presStyleCnt="8">
        <dgm:presLayoutVars>
          <dgm:bulletEnabled val="1"/>
        </dgm:presLayoutVars>
      </dgm:prSet>
      <dgm:spPr/>
    </dgm:pt>
    <dgm:pt modelId="{AA14DD72-239E-46AB-9A4B-3BDD62E531A9}" type="pres">
      <dgm:prSet presAssocID="{9A0B414F-2AA2-4AA2-B176-8D72EE12E659}" presName="space" presStyleCnt="0"/>
      <dgm:spPr/>
    </dgm:pt>
    <dgm:pt modelId="{312BA2C3-AEFF-4D8F-9B7F-15EF25E84BF7}" type="pres">
      <dgm:prSet presAssocID="{D9C4F55E-1D8B-422E-BF4E-4964250612FF}" presName="linV" presStyleCnt="0"/>
      <dgm:spPr/>
    </dgm:pt>
    <dgm:pt modelId="{22D939C6-B7CC-430B-ACB3-1E1A1552EB74}" type="pres">
      <dgm:prSet presAssocID="{D9C4F55E-1D8B-422E-BF4E-4964250612FF}" presName="spVertical1" presStyleCnt="0"/>
      <dgm:spPr/>
    </dgm:pt>
    <dgm:pt modelId="{A70B0C0A-08C2-4A3B-8A88-688AFD4EB1C4}" type="pres">
      <dgm:prSet presAssocID="{D9C4F55E-1D8B-422E-BF4E-4964250612FF}" presName="parTx" presStyleLbl="revTx" presStyleIdx="2" presStyleCnt="8">
        <dgm:presLayoutVars>
          <dgm:chMax val="0"/>
          <dgm:chPref val="0"/>
          <dgm:bulletEnabled val="1"/>
        </dgm:presLayoutVars>
      </dgm:prSet>
      <dgm:spPr/>
    </dgm:pt>
    <dgm:pt modelId="{0D22E4EE-E979-42D1-B715-CB861AF69544}" type="pres">
      <dgm:prSet presAssocID="{D9C4F55E-1D8B-422E-BF4E-4964250612FF}" presName="spVertical2" presStyleCnt="0"/>
      <dgm:spPr/>
    </dgm:pt>
    <dgm:pt modelId="{7F50390C-FE5E-4C41-BFBD-1D9F1C82F9F2}" type="pres">
      <dgm:prSet presAssocID="{D9C4F55E-1D8B-422E-BF4E-4964250612FF}" presName="spVertical3" presStyleCnt="0"/>
      <dgm:spPr/>
    </dgm:pt>
    <dgm:pt modelId="{BA94B8DA-E471-4DFD-9121-00E7B76D07F6}" type="pres">
      <dgm:prSet presAssocID="{D9C4F55E-1D8B-422E-BF4E-4964250612FF}" presName="desTx" presStyleLbl="revTx" presStyleIdx="3" presStyleCnt="8">
        <dgm:presLayoutVars>
          <dgm:bulletEnabled val="1"/>
        </dgm:presLayoutVars>
      </dgm:prSet>
      <dgm:spPr/>
    </dgm:pt>
    <dgm:pt modelId="{5C80C9FA-2D6B-4A14-9E26-FB3CB2B43625}" type="pres">
      <dgm:prSet presAssocID="{7E7919FC-FF52-40C4-9D68-1B2B5FA543AF}" presName="space" presStyleCnt="0"/>
      <dgm:spPr/>
    </dgm:pt>
    <dgm:pt modelId="{FDE3505C-B38A-4C7D-890D-62C861BE1F17}" type="pres">
      <dgm:prSet presAssocID="{72ABF2A3-B6F1-468F-B20C-7768A77D40B2}" presName="linV" presStyleCnt="0"/>
      <dgm:spPr/>
    </dgm:pt>
    <dgm:pt modelId="{259831FA-CDFC-493C-AF5B-75BF950FA063}" type="pres">
      <dgm:prSet presAssocID="{72ABF2A3-B6F1-468F-B20C-7768A77D40B2}" presName="spVertical1" presStyleCnt="0"/>
      <dgm:spPr/>
    </dgm:pt>
    <dgm:pt modelId="{D4123F53-F25F-4AA6-8160-47D8077951FF}" type="pres">
      <dgm:prSet presAssocID="{72ABF2A3-B6F1-468F-B20C-7768A77D40B2}" presName="parTx" presStyleLbl="revTx" presStyleIdx="4" presStyleCnt="8">
        <dgm:presLayoutVars>
          <dgm:chMax val="0"/>
          <dgm:chPref val="0"/>
          <dgm:bulletEnabled val="1"/>
        </dgm:presLayoutVars>
      </dgm:prSet>
      <dgm:spPr/>
    </dgm:pt>
    <dgm:pt modelId="{280374F7-F67E-4676-9658-FF7F7FFD5F46}" type="pres">
      <dgm:prSet presAssocID="{72ABF2A3-B6F1-468F-B20C-7768A77D40B2}" presName="spVertical2" presStyleCnt="0"/>
      <dgm:spPr/>
    </dgm:pt>
    <dgm:pt modelId="{EEDCA2B0-DFF5-4659-A205-73FA9C0C409D}" type="pres">
      <dgm:prSet presAssocID="{72ABF2A3-B6F1-468F-B20C-7768A77D40B2}" presName="spVertical3" presStyleCnt="0"/>
      <dgm:spPr/>
    </dgm:pt>
    <dgm:pt modelId="{9BA67C42-8583-48FC-BE55-A07B787E941B}" type="pres">
      <dgm:prSet presAssocID="{72ABF2A3-B6F1-468F-B20C-7768A77D40B2}" presName="desTx" presStyleLbl="revTx" presStyleIdx="5" presStyleCnt="8">
        <dgm:presLayoutVars>
          <dgm:bulletEnabled val="1"/>
        </dgm:presLayoutVars>
      </dgm:prSet>
      <dgm:spPr/>
    </dgm:pt>
    <dgm:pt modelId="{0E463FB3-615B-481F-8430-B8D5FF8AC18D}" type="pres">
      <dgm:prSet presAssocID="{0FB654EA-20D5-4E44-8D1D-C561EEE4E743}" presName="space" presStyleCnt="0"/>
      <dgm:spPr/>
    </dgm:pt>
    <dgm:pt modelId="{9DB34B9C-3051-4C7F-A110-E00EA20A7A14}" type="pres">
      <dgm:prSet presAssocID="{A584EF63-7DAE-46A4-ADBB-55212E90D4D6}" presName="linV" presStyleCnt="0"/>
      <dgm:spPr/>
    </dgm:pt>
    <dgm:pt modelId="{7751F9E7-D6B7-46CF-B045-23ADDAE886E1}" type="pres">
      <dgm:prSet presAssocID="{A584EF63-7DAE-46A4-ADBB-55212E90D4D6}" presName="spVertical1" presStyleCnt="0"/>
      <dgm:spPr/>
    </dgm:pt>
    <dgm:pt modelId="{C6BDA341-DCD3-4CD3-81E2-8D31DC3458EA}" type="pres">
      <dgm:prSet presAssocID="{A584EF63-7DAE-46A4-ADBB-55212E90D4D6}" presName="parTx" presStyleLbl="revTx" presStyleIdx="6" presStyleCnt="8">
        <dgm:presLayoutVars>
          <dgm:chMax val="0"/>
          <dgm:chPref val="0"/>
          <dgm:bulletEnabled val="1"/>
        </dgm:presLayoutVars>
      </dgm:prSet>
      <dgm:spPr/>
    </dgm:pt>
    <dgm:pt modelId="{E7E8A2F8-B8A0-470F-A487-1EE0A26D64CB}" type="pres">
      <dgm:prSet presAssocID="{A584EF63-7DAE-46A4-ADBB-55212E90D4D6}" presName="spVertical2" presStyleCnt="0"/>
      <dgm:spPr/>
    </dgm:pt>
    <dgm:pt modelId="{6AF4DC84-6744-40C4-B333-5FBC1F025181}" type="pres">
      <dgm:prSet presAssocID="{A584EF63-7DAE-46A4-ADBB-55212E90D4D6}" presName="spVertical3" presStyleCnt="0"/>
      <dgm:spPr/>
    </dgm:pt>
    <dgm:pt modelId="{B127B7D4-E4F7-4560-8C63-97320B8D59CB}" type="pres">
      <dgm:prSet presAssocID="{A584EF63-7DAE-46A4-ADBB-55212E90D4D6}" presName="desTx" presStyleLbl="revTx" presStyleIdx="7" presStyleCnt="8">
        <dgm:presLayoutVars>
          <dgm:bulletEnabled val="1"/>
        </dgm:presLayoutVars>
      </dgm:prSet>
      <dgm:spPr/>
    </dgm:pt>
    <dgm:pt modelId="{1BD3C07A-E697-4582-812D-85620CB22263}" type="pres">
      <dgm:prSet presAssocID="{C1BCA473-AE28-4F8B-B8C3-BFD74658F855}" presName="padding2" presStyleCnt="0"/>
      <dgm:spPr/>
    </dgm:pt>
    <dgm:pt modelId="{1D02B541-59AB-4F3A-A5FA-02889A0ACC20}" type="pres">
      <dgm:prSet presAssocID="{C1BCA473-AE28-4F8B-B8C3-BFD74658F855}" presName="negArrow" presStyleCnt="0"/>
      <dgm:spPr/>
    </dgm:pt>
    <dgm:pt modelId="{D33F9EE9-FC7D-4740-8062-D4EC2843624C}" type="pres">
      <dgm:prSet presAssocID="{C1BCA473-AE28-4F8B-B8C3-BFD74658F855}" presName="backgroundArrow" presStyleLbl="node1" presStyleIdx="0" presStyleCnt="1"/>
      <dgm:spPr/>
    </dgm:pt>
  </dgm:ptLst>
  <dgm:cxnLst>
    <dgm:cxn modelId="{2A64CC04-F52E-49B5-8FD7-70B2B66F29A0}" type="presOf" srcId="{2170C56C-4E3D-4B54-B8B7-96CD822DE7C3}" destId="{9BA67C42-8583-48FC-BE55-A07B787E941B}" srcOrd="0" destOrd="1" presId="urn:microsoft.com/office/officeart/2005/8/layout/hProcess3"/>
    <dgm:cxn modelId="{E1326D07-6D58-445A-B986-FC93B3BECF27}" type="presOf" srcId="{061AB6B2-F2F3-4AE7-B793-E862C30FEA82}" destId="{B127B7D4-E4F7-4560-8C63-97320B8D59CB}" srcOrd="0" destOrd="1" presId="urn:microsoft.com/office/officeart/2005/8/layout/hProcess3"/>
    <dgm:cxn modelId="{CA9CDC0F-B367-4520-BAFB-75162B2C4A23}" type="presOf" srcId="{5323D21B-DFED-4B19-9695-57857D1BB63D}" destId="{B127B7D4-E4F7-4560-8C63-97320B8D59CB}" srcOrd="0" destOrd="0" presId="urn:microsoft.com/office/officeart/2005/8/layout/hProcess3"/>
    <dgm:cxn modelId="{8D0DE022-B5CB-451C-B020-ABE55DA48707}" type="presOf" srcId="{B4514F29-ED17-4E15-9432-86AB93A3B528}" destId="{BA94B8DA-E471-4DFD-9121-00E7B76D07F6}" srcOrd="0" destOrd="3" presId="urn:microsoft.com/office/officeart/2005/8/layout/hProcess3"/>
    <dgm:cxn modelId="{F95F1F2B-BB0D-4876-8B34-F86846DBDAF7}" type="presOf" srcId="{2CE48580-A71B-4153-B8D0-353137AC7020}" destId="{4D66BE48-8A88-4A02-B5B9-90E7A2C3ADBF}" srcOrd="0" destOrd="1" presId="urn:microsoft.com/office/officeart/2005/8/layout/hProcess3"/>
    <dgm:cxn modelId="{BC877A2C-8ED1-419D-9DFC-E890C68BE71B}" type="presOf" srcId="{A584EF63-7DAE-46A4-ADBB-55212E90D4D6}" destId="{C6BDA341-DCD3-4CD3-81E2-8D31DC3458EA}" srcOrd="0" destOrd="0" presId="urn:microsoft.com/office/officeart/2005/8/layout/hProcess3"/>
    <dgm:cxn modelId="{4B059434-18F2-44B6-941A-57D225688772}" srcId="{C1BCA473-AE28-4F8B-B8C3-BFD74658F855}" destId="{72ABF2A3-B6F1-468F-B20C-7768A77D40B2}" srcOrd="2" destOrd="0" parTransId="{20891C71-DD87-4426-A2D9-77D056BE62C5}" sibTransId="{0FB654EA-20D5-4E44-8D1D-C561EEE4E743}"/>
    <dgm:cxn modelId="{390C885C-C641-45A4-A3BF-DFDC6E63E454}" type="presOf" srcId="{C99FA226-1BE3-47E6-8851-73AFC1840336}" destId="{BA94B8DA-E471-4DFD-9121-00E7B76D07F6}" srcOrd="0" destOrd="1" presId="urn:microsoft.com/office/officeart/2005/8/layout/hProcess3"/>
    <dgm:cxn modelId="{8C3AF562-B909-4576-AA23-DC72EE880359}" type="presOf" srcId="{935BD970-F909-40FA-A9DC-66B0BC891DF2}" destId="{4D66BE48-8A88-4A02-B5B9-90E7A2C3ADBF}" srcOrd="0" destOrd="0" presId="urn:microsoft.com/office/officeart/2005/8/layout/hProcess3"/>
    <dgm:cxn modelId="{B65CF56A-A8E3-4D9E-82AA-5FF5D0C92D49}" srcId="{866AD54C-0409-4DD9-B5AB-9494741283E9}" destId="{935BD970-F909-40FA-A9DC-66B0BC891DF2}" srcOrd="0" destOrd="0" parTransId="{B8C4DE7D-86F9-4D49-8B72-99DF9E8E3199}" sibTransId="{11D22814-90DB-4D4C-8A4D-661CDD56CF44}"/>
    <dgm:cxn modelId="{F390354B-2743-4F31-AE42-8A6DC5B68CC4}" srcId="{72ABF2A3-B6F1-468F-B20C-7768A77D40B2}" destId="{F0019477-CBF7-4A50-A35A-84ABCF5DEDE5}" srcOrd="2" destOrd="0" parTransId="{1680A82D-2D68-40E4-B751-3AC1589FFC92}" sibTransId="{9027B4A3-9F38-4655-AF8B-29FAF1C3C950}"/>
    <dgm:cxn modelId="{20B5D870-D45F-483D-B32C-ABBCA3D4B5F6}" type="presOf" srcId="{72ABF2A3-B6F1-468F-B20C-7768A77D40B2}" destId="{D4123F53-F25F-4AA6-8160-47D8077951FF}" srcOrd="0" destOrd="0" presId="urn:microsoft.com/office/officeart/2005/8/layout/hProcess3"/>
    <dgm:cxn modelId="{B7567F72-6BBB-467B-905F-3BB78AC86EE8}" type="presOf" srcId="{3BB0E39B-DFC0-4AD0-B66A-19CF24D86337}" destId="{9BA67C42-8583-48FC-BE55-A07B787E941B}" srcOrd="0" destOrd="0" presId="urn:microsoft.com/office/officeart/2005/8/layout/hProcess3"/>
    <dgm:cxn modelId="{346E9254-AC0B-42D1-A991-A104ABC5A8F4}" type="presOf" srcId="{030F5FA9-B9D8-439E-A04D-DABD2FD20280}" destId="{BA94B8DA-E471-4DFD-9121-00E7B76D07F6}" srcOrd="0" destOrd="0" presId="urn:microsoft.com/office/officeart/2005/8/layout/hProcess3"/>
    <dgm:cxn modelId="{3C165E55-499B-4C78-9919-7330568E87E2}" type="presOf" srcId="{E317C8FC-03A6-4ED4-B365-E3BEAFB3E1B0}" destId="{BA94B8DA-E471-4DFD-9121-00E7B76D07F6}" srcOrd="0" destOrd="4" presId="urn:microsoft.com/office/officeart/2005/8/layout/hProcess3"/>
    <dgm:cxn modelId="{A52C2C77-C628-4557-A887-FAF223E3D7B3}" type="presOf" srcId="{D9C4F55E-1D8B-422E-BF4E-4964250612FF}" destId="{A70B0C0A-08C2-4A3B-8A88-688AFD4EB1C4}" srcOrd="0" destOrd="0" presId="urn:microsoft.com/office/officeart/2005/8/layout/hProcess3"/>
    <dgm:cxn modelId="{3957AA77-E3ED-4987-8B8D-8AAE2FE99A64}" srcId="{866AD54C-0409-4DD9-B5AB-9494741283E9}" destId="{7E572E10-FD37-4742-82AD-DF080F661A30}" srcOrd="2" destOrd="0" parTransId="{5317C311-9BB6-47F0-8AAA-4AB8145D6493}" sibTransId="{E7E92D2B-EB0E-45B6-B07B-3621F4640388}"/>
    <dgm:cxn modelId="{FDB25E58-CF4F-4109-86BE-4ABCDDCD4204}" srcId="{A584EF63-7DAE-46A4-ADBB-55212E90D4D6}" destId="{5323D21B-DFED-4B19-9695-57857D1BB63D}" srcOrd="0" destOrd="0" parTransId="{F3B41C44-D162-42C3-957A-674658065E46}" sibTransId="{D33C1CFA-150C-471F-B9E0-2380629A305C}"/>
    <dgm:cxn modelId="{E5903E8A-6B19-473F-AD98-8EC378AC70B1}" type="presOf" srcId="{866AD54C-0409-4DD9-B5AB-9494741283E9}" destId="{8F4EAB21-D1C0-425D-B89C-725754508B69}" srcOrd="0" destOrd="0" presId="urn:microsoft.com/office/officeart/2005/8/layout/hProcess3"/>
    <dgm:cxn modelId="{7663708E-A6A3-4044-9ED9-1ED0D79C384F}" srcId="{C1BCA473-AE28-4F8B-B8C3-BFD74658F855}" destId="{D9C4F55E-1D8B-422E-BF4E-4964250612FF}" srcOrd="1" destOrd="0" parTransId="{58B9D55B-11D5-4CC7-8725-B0A0702BA5C9}" sibTransId="{7E7919FC-FF52-40C4-9D68-1B2B5FA543AF}"/>
    <dgm:cxn modelId="{E407968F-3DB2-4721-BF91-8B184DCD7998}" srcId="{D9C4F55E-1D8B-422E-BF4E-4964250612FF}" destId="{0D422C76-41F7-4CBC-BA31-FB31CC4F7F30}" srcOrd="5" destOrd="0" parTransId="{E18BCC25-5ECB-4791-9B21-EA3F33548898}" sibTransId="{F5CA54A8-EDC1-40D1-8BD4-9A315E7A224E}"/>
    <dgm:cxn modelId="{AF2A8497-5059-48E8-B9C9-4CBF5262176A}" srcId="{866AD54C-0409-4DD9-B5AB-9494741283E9}" destId="{2CE48580-A71B-4153-B8D0-353137AC7020}" srcOrd="1" destOrd="0" parTransId="{D076F5A3-F3A6-4BBE-9E8F-87B66E29A4DF}" sibTransId="{BD8D8E56-E8BE-4390-A253-D1599142A5A3}"/>
    <dgm:cxn modelId="{AE551BB0-F2B0-424F-BCC5-2F737388C16D}" srcId="{72ABF2A3-B6F1-468F-B20C-7768A77D40B2}" destId="{3BB0E39B-DFC0-4AD0-B66A-19CF24D86337}" srcOrd="0" destOrd="0" parTransId="{DEABAFBF-2934-4879-92D7-B15B93D2B1F7}" sibTransId="{C954E2E2-7831-414C-BF8F-377DD1161E5C}"/>
    <dgm:cxn modelId="{9A4E41B0-918F-44F7-AEBD-1E07C1B8C8D4}" srcId="{D9C4F55E-1D8B-422E-BF4E-4964250612FF}" destId="{E317C8FC-03A6-4ED4-B365-E3BEAFB3E1B0}" srcOrd="4" destOrd="0" parTransId="{569A9DD8-49EB-4A29-B95B-E29D0A10538D}" sibTransId="{CBFA12F7-9C58-48C5-802D-63BC557C081C}"/>
    <dgm:cxn modelId="{EC83ADB1-1C44-45E3-A707-741D3964CD11}" srcId="{D9C4F55E-1D8B-422E-BF4E-4964250612FF}" destId="{030F5FA9-B9D8-439E-A04D-DABD2FD20280}" srcOrd="0" destOrd="0" parTransId="{92642D5D-FEA3-4846-A489-BFBCC9CEBAC6}" sibTransId="{6DD38168-C8B1-4EC3-9703-7F4E588F7BE9}"/>
    <dgm:cxn modelId="{F59F9DBB-237C-49F1-B799-E7D96EE7A3FE}" type="presOf" srcId="{7E572E10-FD37-4742-82AD-DF080F661A30}" destId="{4D66BE48-8A88-4A02-B5B9-90E7A2C3ADBF}" srcOrd="0" destOrd="2" presId="urn:microsoft.com/office/officeart/2005/8/layout/hProcess3"/>
    <dgm:cxn modelId="{1DBF3AC2-6A31-4C9E-8713-B604C06C89FB}" srcId="{D9C4F55E-1D8B-422E-BF4E-4964250612FF}" destId="{2F5924ED-3DCD-43F4-B2E6-2CD20E057ADE}" srcOrd="2" destOrd="0" parTransId="{037B299B-E482-442D-B3A1-7CC152B866BB}" sibTransId="{D8212662-D855-40C4-B53B-D67AD9DC9EC9}"/>
    <dgm:cxn modelId="{7EC5E1CA-F83B-4363-84B0-54C274E54913}" srcId="{A584EF63-7DAE-46A4-ADBB-55212E90D4D6}" destId="{061AB6B2-F2F3-4AE7-B793-E862C30FEA82}" srcOrd="1" destOrd="0" parTransId="{B74AA2FB-F6A7-4112-A6FE-20AFF13594D3}" sibTransId="{15650D8E-BEAF-4D5B-9826-51E39D4B6856}"/>
    <dgm:cxn modelId="{FE882AD1-AEAA-4A42-8F3B-0AB3E5E33065}" type="presOf" srcId="{C1BCA473-AE28-4F8B-B8C3-BFD74658F855}" destId="{2A499778-B667-4951-A658-6103A4C2B923}" srcOrd="0" destOrd="0" presId="urn:microsoft.com/office/officeart/2005/8/layout/hProcess3"/>
    <dgm:cxn modelId="{C69D47DD-191D-402D-ADB3-B79DF3438FA9}" srcId="{C1BCA473-AE28-4F8B-B8C3-BFD74658F855}" destId="{866AD54C-0409-4DD9-B5AB-9494741283E9}" srcOrd="0" destOrd="0" parTransId="{32EBD7F5-32BA-48D0-9D19-047E16EDB404}" sibTransId="{9A0B414F-2AA2-4AA2-B176-8D72EE12E659}"/>
    <dgm:cxn modelId="{943BB7E0-7384-4199-83BA-C913906D5515}" srcId="{72ABF2A3-B6F1-468F-B20C-7768A77D40B2}" destId="{2170C56C-4E3D-4B54-B8B7-96CD822DE7C3}" srcOrd="1" destOrd="0" parTransId="{6E18BC84-7F42-4A56-BA7D-623BEF5FF7AF}" sibTransId="{A7583CDA-EB0D-4C74-B227-775B17803267}"/>
    <dgm:cxn modelId="{C2D6FAE0-F289-42DA-8CE2-EB206C16E9AB}" type="presOf" srcId="{0D422C76-41F7-4CBC-BA31-FB31CC4F7F30}" destId="{BA94B8DA-E471-4DFD-9121-00E7B76D07F6}" srcOrd="0" destOrd="5" presId="urn:microsoft.com/office/officeart/2005/8/layout/hProcess3"/>
    <dgm:cxn modelId="{81F901E1-566D-431F-A455-C550E16E0968}" srcId="{D9C4F55E-1D8B-422E-BF4E-4964250612FF}" destId="{C99FA226-1BE3-47E6-8851-73AFC1840336}" srcOrd="1" destOrd="0" parTransId="{8C701E65-A83A-45D9-8F97-A59C7A92980C}" sibTransId="{B15CC132-8FC3-4B1B-9097-9CFB4465C536}"/>
    <dgm:cxn modelId="{B46DC6E8-988C-42D4-B21B-399FBB3228AB}" type="presOf" srcId="{F0019477-CBF7-4A50-A35A-84ABCF5DEDE5}" destId="{9BA67C42-8583-48FC-BE55-A07B787E941B}" srcOrd="0" destOrd="2" presId="urn:microsoft.com/office/officeart/2005/8/layout/hProcess3"/>
    <dgm:cxn modelId="{3EAE23EF-6D1B-43B1-AA8E-8CE9CF4D4077}" type="presOf" srcId="{2F5924ED-3DCD-43F4-B2E6-2CD20E057ADE}" destId="{BA94B8DA-E471-4DFD-9121-00E7B76D07F6}" srcOrd="0" destOrd="2" presId="urn:microsoft.com/office/officeart/2005/8/layout/hProcess3"/>
    <dgm:cxn modelId="{3E174DF9-13EE-4653-AC5E-25B9E34A394B}" srcId="{D9C4F55E-1D8B-422E-BF4E-4964250612FF}" destId="{B4514F29-ED17-4E15-9432-86AB93A3B528}" srcOrd="3" destOrd="0" parTransId="{AC29C6D0-0BF6-4C9D-9905-C9D41529F1B3}" sibTransId="{92B18869-C25D-40D4-8447-BD95192E982D}"/>
    <dgm:cxn modelId="{7FFFF6FE-666A-4A42-A265-9F92B277D828}" srcId="{C1BCA473-AE28-4F8B-B8C3-BFD74658F855}" destId="{A584EF63-7DAE-46A4-ADBB-55212E90D4D6}" srcOrd="3" destOrd="0" parTransId="{F0E31C5E-BF02-4EA4-B01C-842752BF4F22}" sibTransId="{0F59F563-5934-4196-A0AE-152C59939B4E}"/>
    <dgm:cxn modelId="{92FF09D7-C8F7-46CA-A13D-D55F58DCC2F2}" type="presParOf" srcId="{2A499778-B667-4951-A658-6103A4C2B923}" destId="{D2429715-2180-4661-91B8-8449A1FF5D52}" srcOrd="0" destOrd="0" presId="urn:microsoft.com/office/officeart/2005/8/layout/hProcess3"/>
    <dgm:cxn modelId="{C55006C4-85F4-4FA1-8B10-D62A8198839E}" type="presParOf" srcId="{2A499778-B667-4951-A658-6103A4C2B923}" destId="{03584821-7589-42AD-B858-DD63E1902D2E}" srcOrd="1" destOrd="0" presId="urn:microsoft.com/office/officeart/2005/8/layout/hProcess3"/>
    <dgm:cxn modelId="{B3EA291E-50DC-4B4C-8672-F89B6FADEF09}" type="presParOf" srcId="{03584821-7589-42AD-B858-DD63E1902D2E}" destId="{56EE43BE-0430-4C49-B455-0C8CED8E6804}" srcOrd="0" destOrd="0" presId="urn:microsoft.com/office/officeart/2005/8/layout/hProcess3"/>
    <dgm:cxn modelId="{7235A9DA-EFD4-45B5-A605-5F2BC6724FD8}" type="presParOf" srcId="{03584821-7589-42AD-B858-DD63E1902D2E}" destId="{09BDADAA-CF4A-486D-A971-66A8E9260955}" srcOrd="1" destOrd="0" presId="urn:microsoft.com/office/officeart/2005/8/layout/hProcess3"/>
    <dgm:cxn modelId="{B498270C-673F-4321-BDF4-F541F6087B6C}" type="presParOf" srcId="{09BDADAA-CF4A-486D-A971-66A8E9260955}" destId="{A32AECEA-46BA-42CE-A644-479772B3C2AA}" srcOrd="0" destOrd="0" presId="urn:microsoft.com/office/officeart/2005/8/layout/hProcess3"/>
    <dgm:cxn modelId="{CF4235A7-CA66-4605-8032-ECF9EEAB5A61}" type="presParOf" srcId="{09BDADAA-CF4A-486D-A971-66A8E9260955}" destId="{8F4EAB21-D1C0-425D-B89C-725754508B69}" srcOrd="1" destOrd="0" presId="urn:microsoft.com/office/officeart/2005/8/layout/hProcess3"/>
    <dgm:cxn modelId="{90EC926A-EEAA-4896-BB2F-0B97964ADF58}" type="presParOf" srcId="{09BDADAA-CF4A-486D-A971-66A8E9260955}" destId="{93FADB9B-AA0C-4F10-A781-0F0B39EC5941}" srcOrd="2" destOrd="0" presId="urn:microsoft.com/office/officeart/2005/8/layout/hProcess3"/>
    <dgm:cxn modelId="{ADEDA07B-10F1-4175-BE39-2478179597BD}" type="presParOf" srcId="{09BDADAA-CF4A-486D-A971-66A8E9260955}" destId="{205F9455-F005-413F-83EB-BF414328F7E8}" srcOrd="3" destOrd="0" presId="urn:microsoft.com/office/officeart/2005/8/layout/hProcess3"/>
    <dgm:cxn modelId="{FE9A489F-567D-44C1-86E4-B34C88F23C3C}" type="presParOf" srcId="{09BDADAA-CF4A-486D-A971-66A8E9260955}" destId="{4D66BE48-8A88-4A02-B5B9-90E7A2C3ADBF}" srcOrd="4" destOrd="0" presId="urn:microsoft.com/office/officeart/2005/8/layout/hProcess3"/>
    <dgm:cxn modelId="{0A645DEF-F2E3-44A4-A7D6-810890BEB493}" type="presParOf" srcId="{03584821-7589-42AD-B858-DD63E1902D2E}" destId="{AA14DD72-239E-46AB-9A4B-3BDD62E531A9}" srcOrd="2" destOrd="0" presId="urn:microsoft.com/office/officeart/2005/8/layout/hProcess3"/>
    <dgm:cxn modelId="{13D3957D-F86E-42E3-AD0C-AD4B0B1950C8}" type="presParOf" srcId="{03584821-7589-42AD-B858-DD63E1902D2E}" destId="{312BA2C3-AEFF-4D8F-9B7F-15EF25E84BF7}" srcOrd="3" destOrd="0" presId="urn:microsoft.com/office/officeart/2005/8/layout/hProcess3"/>
    <dgm:cxn modelId="{6839926D-A579-4B1B-B984-E191138AA3F0}" type="presParOf" srcId="{312BA2C3-AEFF-4D8F-9B7F-15EF25E84BF7}" destId="{22D939C6-B7CC-430B-ACB3-1E1A1552EB74}" srcOrd="0" destOrd="0" presId="urn:microsoft.com/office/officeart/2005/8/layout/hProcess3"/>
    <dgm:cxn modelId="{08134575-4E04-41DA-817E-C17F58185D37}" type="presParOf" srcId="{312BA2C3-AEFF-4D8F-9B7F-15EF25E84BF7}" destId="{A70B0C0A-08C2-4A3B-8A88-688AFD4EB1C4}" srcOrd="1" destOrd="0" presId="urn:microsoft.com/office/officeart/2005/8/layout/hProcess3"/>
    <dgm:cxn modelId="{8B3FA5C6-D4F3-4911-8824-DE5CF4635ED1}" type="presParOf" srcId="{312BA2C3-AEFF-4D8F-9B7F-15EF25E84BF7}" destId="{0D22E4EE-E979-42D1-B715-CB861AF69544}" srcOrd="2" destOrd="0" presId="urn:microsoft.com/office/officeart/2005/8/layout/hProcess3"/>
    <dgm:cxn modelId="{57DFE3B6-009D-4A2A-91AD-86BD77EDD12D}" type="presParOf" srcId="{312BA2C3-AEFF-4D8F-9B7F-15EF25E84BF7}" destId="{7F50390C-FE5E-4C41-BFBD-1D9F1C82F9F2}" srcOrd="3" destOrd="0" presId="urn:microsoft.com/office/officeart/2005/8/layout/hProcess3"/>
    <dgm:cxn modelId="{86434BF8-1C4D-4B24-AACD-211B07DC6B99}" type="presParOf" srcId="{312BA2C3-AEFF-4D8F-9B7F-15EF25E84BF7}" destId="{BA94B8DA-E471-4DFD-9121-00E7B76D07F6}" srcOrd="4" destOrd="0" presId="urn:microsoft.com/office/officeart/2005/8/layout/hProcess3"/>
    <dgm:cxn modelId="{50124AA2-C47D-49F2-BF8A-42902B43059E}" type="presParOf" srcId="{03584821-7589-42AD-B858-DD63E1902D2E}" destId="{5C80C9FA-2D6B-4A14-9E26-FB3CB2B43625}" srcOrd="4" destOrd="0" presId="urn:microsoft.com/office/officeart/2005/8/layout/hProcess3"/>
    <dgm:cxn modelId="{056A0852-C97C-44C1-B892-38ACC856D1DD}" type="presParOf" srcId="{03584821-7589-42AD-B858-DD63E1902D2E}" destId="{FDE3505C-B38A-4C7D-890D-62C861BE1F17}" srcOrd="5" destOrd="0" presId="urn:microsoft.com/office/officeart/2005/8/layout/hProcess3"/>
    <dgm:cxn modelId="{A3E04431-D819-4E22-8B81-E95FD486C465}" type="presParOf" srcId="{FDE3505C-B38A-4C7D-890D-62C861BE1F17}" destId="{259831FA-CDFC-493C-AF5B-75BF950FA063}" srcOrd="0" destOrd="0" presId="urn:microsoft.com/office/officeart/2005/8/layout/hProcess3"/>
    <dgm:cxn modelId="{C8744EBC-651A-4C88-99D2-6810266428E4}" type="presParOf" srcId="{FDE3505C-B38A-4C7D-890D-62C861BE1F17}" destId="{D4123F53-F25F-4AA6-8160-47D8077951FF}" srcOrd="1" destOrd="0" presId="urn:microsoft.com/office/officeart/2005/8/layout/hProcess3"/>
    <dgm:cxn modelId="{463F5286-C5FE-460A-B910-517FC783E13B}" type="presParOf" srcId="{FDE3505C-B38A-4C7D-890D-62C861BE1F17}" destId="{280374F7-F67E-4676-9658-FF7F7FFD5F46}" srcOrd="2" destOrd="0" presId="urn:microsoft.com/office/officeart/2005/8/layout/hProcess3"/>
    <dgm:cxn modelId="{14E6814E-04E1-405B-B531-7EA6B2DA7FDF}" type="presParOf" srcId="{FDE3505C-B38A-4C7D-890D-62C861BE1F17}" destId="{EEDCA2B0-DFF5-4659-A205-73FA9C0C409D}" srcOrd="3" destOrd="0" presId="urn:microsoft.com/office/officeart/2005/8/layout/hProcess3"/>
    <dgm:cxn modelId="{84B64041-D0EB-47A4-933A-BBB310DE9463}" type="presParOf" srcId="{FDE3505C-B38A-4C7D-890D-62C861BE1F17}" destId="{9BA67C42-8583-48FC-BE55-A07B787E941B}" srcOrd="4" destOrd="0" presId="urn:microsoft.com/office/officeart/2005/8/layout/hProcess3"/>
    <dgm:cxn modelId="{905A3F1D-F965-4B1F-9679-4A2B80B9C0F4}" type="presParOf" srcId="{03584821-7589-42AD-B858-DD63E1902D2E}" destId="{0E463FB3-615B-481F-8430-B8D5FF8AC18D}" srcOrd="6" destOrd="0" presId="urn:microsoft.com/office/officeart/2005/8/layout/hProcess3"/>
    <dgm:cxn modelId="{9B8C3D21-93C7-4B37-BD04-EB34FBE0E7C2}" type="presParOf" srcId="{03584821-7589-42AD-B858-DD63E1902D2E}" destId="{9DB34B9C-3051-4C7F-A110-E00EA20A7A14}" srcOrd="7" destOrd="0" presId="urn:microsoft.com/office/officeart/2005/8/layout/hProcess3"/>
    <dgm:cxn modelId="{C4602CFF-4A8C-443B-B207-0592A2BFFD03}" type="presParOf" srcId="{9DB34B9C-3051-4C7F-A110-E00EA20A7A14}" destId="{7751F9E7-D6B7-46CF-B045-23ADDAE886E1}" srcOrd="0" destOrd="0" presId="urn:microsoft.com/office/officeart/2005/8/layout/hProcess3"/>
    <dgm:cxn modelId="{A935A792-2783-419D-8094-83DAFE092D98}" type="presParOf" srcId="{9DB34B9C-3051-4C7F-A110-E00EA20A7A14}" destId="{C6BDA341-DCD3-4CD3-81E2-8D31DC3458EA}" srcOrd="1" destOrd="0" presId="urn:microsoft.com/office/officeart/2005/8/layout/hProcess3"/>
    <dgm:cxn modelId="{80C42B5F-31A4-4ECB-A93A-D485A275A50B}" type="presParOf" srcId="{9DB34B9C-3051-4C7F-A110-E00EA20A7A14}" destId="{E7E8A2F8-B8A0-470F-A487-1EE0A26D64CB}" srcOrd="2" destOrd="0" presId="urn:microsoft.com/office/officeart/2005/8/layout/hProcess3"/>
    <dgm:cxn modelId="{AF12EC31-6DFC-45C0-9C02-DFAE0B4D7102}" type="presParOf" srcId="{9DB34B9C-3051-4C7F-A110-E00EA20A7A14}" destId="{6AF4DC84-6744-40C4-B333-5FBC1F025181}" srcOrd="3" destOrd="0" presId="urn:microsoft.com/office/officeart/2005/8/layout/hProcess3"/>
    <dgm:cxn modelId="{D4B84E7E-42C9-44DA-A4C2-8D6D6E1D3E38}" type="presParOf" srcId="{9DB34B9C-3051-4C7F-A110-E00EA20A7A14}" destId="{B127B7D4-E4F7-4560-8C63-97320B8D59CB}" srcOrd="4" destOrd="0" presId="urn:microsoft.com/office/officeart/2005/8/layout/hProcess3"/>
    <dgm:cxn modelId="{E43AF7D8-4ED4-4740-AD44-C3C388379996}" type="presParOf" srcId="{03584821-7589-42AD-B858-DD63E1902D2E}" destId="{1BD3C07A-E697-4582-812D-85620CB22263}" srcOrd="8" destOrd="0" presId="urn:microsoft.com/office/officeart/2005/8/layout/hProcess3"/>
    <dgm:cxn modelId="{C329ED7F-E0A2-4014-B16E-1859C3F90A77}" type="presParOf" srcId="{03584821-7589-42AD-B858-DD63E1902D2E}" destId="{1D02B541-59AB-4F3A-A5FA-02889A0ACC20}" srcOrd="9" destOrd="0" presId="urn:microsoft.com/office/officeart/2005/8/layout/hProcess3"/>
    <dgm:cxn modelId="{8650A359-CD23-40DC-B7E5-AC4C699A8EAA}" type="presParOf" srcId="{03584821-7589-42AD-B858-DD63E1902D2E}" destId="{D33F9EE9-FC7D-4740-8062-D4EC2843624C}" srcOrd="10"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0EEA7C-6A8B-4348-9454-BEFEEB594CA6}"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F313A439-F135-48E8-8EBE-AB3E38BE0D9E}">
      <dgm:prSet/>
      <dgm:spPr/>
      <dgm:t>
        <a:bodyPr/>
        <a:lstStyle/>
        <a:p>
          <a:r>
            <a:rPr lang="zh-CN" baseline="0"/>
            <a:t>案例：油粕比（大豆压榨利润）</a:t>
          </a:r>
          <a:endParaRPr lang="en-US"/>
        </a:p>
      </dgm:t>
    </dgm:pt>
    <dgm:pt modelId="{7C611C20-64D9-4EC5-9A1F-823DFE82D991}" type="parTrans" cxnId="{EB270DEA-9291-4C1B-A696-BC0731AF1F80}">
      <dgm:prSet/>
      <dgm:spPr/>
      <dgm:t>
        <a:bodyPr/>
        <a:lstStyle/>
        <a:p>
          <a:endParaRPr lang="en-US"/>
        </a:p>
      </dgm:t>
    </dgm:pt>
    <dgm:pt modelId="{99A9C2F5-EB4D-49A1-BC12-D5C5B4202B23}" type="sibTrans" cxnId="{EB270DEA-9291-4C1B-A696-BC0731AF1F80}">
      <dgm:prSet/>
      <dgm:spPr/>
      <dgm:t>
        <a:bodyPr/>
        <a:lstStyle/>
        <a:p>
          <a:endParaRPr lang="en-US"/>
        </a:p>
      </dgm:t>
    </dgm:pt>
    <dgm:pt modelId="{8C06BD6F-A7E4-4454-A90C-6415E6548863}">
      <dgm:prSet/>
      <dgm:spPr/>
      <dgm:t>
        <a:bodyPr/>
        <a:lstStyle/>
        <a:p>
          <a:r>
            <a:rPr lang="zh-CN" baseline="0"/>
            <a:t>比较豆油与豆粕价格比值，判断压榨厂利润空间；</a:t>
          </a:r>
          <a:endParaRPr lang="en-US"/>
        </a:p>
      </dgm:t>
    </dgm:pt>
    <dgm:pt modelId="{8DF77B47-F6ED-44F4-91A5-33E47BCD5746}" type="parTrans" cxnId="{9FFEF993-70F7-432F-A705-A44266496683}">
      <dgm:prSet/>
      <dgm:spPr/>
      <dgm:t>
        <a:bodyPr/>
        <a:lstStyle/>
        <a:p>
          <a:endParaRPr lang="en-US"/>
        </a:p>
      </dgm:t>
    </dgm:pt>
    <dgm:pt modelId="{612E1E92-6BB5-477E-ABD1-23A1E42C3272}" type="sibTrans" cxnId="{9FFEF993-70F7-432F-A705-A44266496683}">
      <dgm:prSet/>
      <dgm:spPr/>
      <dgm:t>
        <a:bodyPr/>
        <a:lstStyle/>
        <a:p>
          <a:endParaRPr lang="en-US"/>
        </a:p>
      </dgm:t>
    </dgm:pt>
    <dgm:pt modelId="{35E2A7FA-C501-43DC-ADED-373B5907563F}">
      <dgm:prSet/>
      <dgm:spPr/>
      <dgm:t>
        <a:bodyPr/>
        <a:lstStyle/>
        <a:p>
          <a:r>
            <a:rPr lang="zh-CN" baseline="0"/>
            <a:t>当油粕比低于历史均值时，可能触发油厂减产挺价，反向做多油粕比。</a:t>
          </a:r>
          <a:endParaRPr lang="en-US"/>
        </a:p>
      </dgm:t>
    </dgm:pt>
    <dgm:pt modelId="{667FEF65-625E-478B-AD51-849B40D6F18B}" type="parTrans" cxnId="{673BFCCB-E3FB-4760-ADF9-E3F19C0F9660}">
      <dgm:prSet/>
      <dgm:spPr/>
      <dgm:t>
        <a:bodyPr/>
        <a:lstStyle/>
        <a:p>
          <a:endParaRPr lang="en-US"/>
        </a:p>
      </dgm:t>
    </dgm:pt>
    <dgm:pt modelId="{6DA4B5DE-2F90-4E72-9DC3-F71DE6F4C310}" type="sibTrans" cxnId="{673BFCCB-E3FB-4760-ADF9-E3F19C0F9660}">
      <dgm:prSet/>
      <dgm:spPr/>
      <dgm:t>
        <a:bodyPr/>
        <a:lstStyle/>
        <a:p>
          <a:endParaRPr lang="en-US"/>
        </a:p>
      </dgm:t>
    </dgm:pt>
    <dgm:pt modelId="{66A9B38B-2F8B-4700-9BA5-B757A338DD9A}" type="pres">
      <dgm:prSet presAssocID="{630EEA7C-6A8B-4348-9454-BEFEEB594CA6}" presName="compositeShape" presStyleCnt="0">
        <dgm:presLayoutVars>
          <dgm:dir/>
          <dgm:resizeHandles/>
        </dgm:presLayoutVars>
      </dgm:prSet>
      <dgm:spPr/>
    </dgm:pt>
    <dgm:pt modelId="{A2D6F999-703E-4080-AFBC-DC3C73013ABC}" type="pres">
      <dgm:prSet presAssocID="{630EEA7C-6A8B-4348-9454-BEFEEB594CA6}" presName="pyramid" presStyleLbl="node1" presStyleIdx="0" presStyleCnt="1"/>
      <dgm:spPr/>
    </dgm:pt>
    <dgm:pt modelId="{DCE3E634-8CE6-4E9A-9581-6D2C6B9D9077}" type="pres">
      <dgm:prSet presAssocID="{630EEA7C-6A8B-4348-9454-BEFEEB594CA6}" presName="theList" presStyleCnt="0"/>
      <dgm:spPr/>
    </dgm:pt>
    <dgm:pt modelId="{4ADA156F-516A-44BB-8607-BE0BDA655B0F}" type="pres">
      <dgm:prSet presAssocID="{F313A439-F135-48E8-8EBE-AB3E38BE0D9E}" presName="aNode" presStyleLbl="fgAcc1" presStyleIdx="0" presStyleCnt="3">
        <dgm:presLayoutVars>
          <dgm:bulletEnabled val="1"/>
        </dgm:presLayoutVars>
      </dgm:prSet>
      <dgm:spPr/>
    </dgm:pt>
    <dgm:pt modelId="{67153CF3-247D-4BD9-AC81-B3FE6D4597E2}" type="pres">
      <dgm:prSet presAssocID="{F313A439-F135-48E8-8EBE-AB3E38BE0D9E}" presName="aSpace" presStyleCnt="0"/>
      <dgm:spPr/>
    </dgm:pt>
    <dgm:pt modelId="{8326ED52-500F-4F60-9703-E134F4CDDFFE}" type="pres">
      <dgm:prSet presAssocID="{8C06BD6F-A7E4-4454-A90C-6415E6548863}" presName="aNode" presStyleLbl="fgAcc1" presStyleIdx="1" presStyleCnt="3">
        <dgm:presLayoutVars>
          <dgm:bulletEnabled val="1"/>
        </dgm:presLayoutVars>
      </dgm:prSet>
      <dgm:spPr/>
    </dgm:pt>
    <dgm:pt modelId="{696FCD79-DC9D-4EAE-BBA9-3AEC2AFA3E6F}" type="pres">
      <dgm:prSet presAssocID="{8C06BD6F-A7E4-4454-A90C-6415E6548863}" presName="aSpace" presStyleCnt="0"/>
      <dgm:spPr/>
    </dgm:pt>
    <dgm:pt modelId="{A6F9B252-05A0-4728-B263-280595D496F1}" type="pres">
      <dgm:prSet presAssocID="{35E2A7FA-C501-43DC-ADED-373B5907563F}" presName="aNode" presStyleLbl="fgAcc1" presStyleIdx="2" presStyleCnt="3">
        <dgm:presLayoutVars>
          <dgm:bulletEnabled val="1"/>
        </dgm:presLayoutVars>
      </dgm:prSet>
      <dgm:spPr/>
    </dgm:pt>
    <dgm:pt modelId="{E2567632-D2A5-4DF0-B617-64D0F1230AC5}" type="pres">
      <dgm:prSet presAssocID="{35E2A7FA-C501-43DC-ADED-373B5907563F}" presName="aSpace" presStyleCnt="0"/>
      <dgm:spPr/>
    </dgm:pt>
  </dgm:ptLst>
  <dgm:cxnLst>
    <dgm:cxn modelId="{F0400532-0E21-4512-88D1-738CB7C3AAF1}" type="presOf" srcId="{F313A439-F135-48E8-8EBE-AB3E38BE0D9E}" destId="{4ADA156F-516A-44BB-8607-BE0BDA655B0F}" srcOrd="0" destOrd="0" presId="urn:microsoft.com/office/officeart/2005/8/layout/pyramid2"/>
    <dgm:cxn modelId="{9FFEF993-70F7-432F-A705-A44266496683}" srcId="{630EEA7C-6A8B-4348-9454-BEFEEB594CA6}" destId="{8C06BD6F-A7E4-4454-A90C-6415E6548863}" srcOrd="1" destOrd="0" parTransId="{8DF77B47-F6ED-44F4-91A5-33E47BCD5746}" sibTransId="{612E1E92-6BB5-477E-ABD1-23A1E42C3272}"/>
    <dgm:cxn modelId="{94FC9EBB-6870-4751-A479-28A82517342C}" type="presOf" srcId="{8C06BD6F-A7E4-4454-A90C-6415E6548863}" destId="{8326ED52-500F-4F60-9703-E134F4CDDFFE}" srcOrd="0" destOrd="0" presId="urn:microsoft.com/office/officeart/2005/8/layout/pyramid2"/>
    <dgm:cxn modelId="{673BFCCB-E3FB-4760-ADF9-E3F19C0F9660}" srcId="{630EEA7C-6A8B-4348-9454-BEFEEB594CA6}" destId="{35E2A7FA-C501-43DC-ADED-373B5907563F}" srcOrd="2" destOrd="0" parTransId="{667FEF65-625E-478B-AD51-849B40D6F18B}" sibTransId="{6DA4B5DE-2F90-4E72-9DC3-F71DE6F4C310}"/>
    <dgm:cxn modelId="{B7E212CC-6EB5-402D-A7D0-1FA1B426F110}" type="presOf" srcId="{35E2A7FA-C501-43DC-ADED-373B5907563F}" destId="{A6F9B252-05A0-4728-B263-280595D496F1}" srcOrd="0" destOrd="0" presId="urn:microsoft.com/office/officeart/2005/8/layout/pyramid2"/>
    <dgm:cxn modelId="{4DBB43DC-FB9E-412E-B0C0-514A6C236082}" type="presOf" srcId="{630EEA7C-6A8B-4348-9454-BEFEEB594CA6}" destId="{66A9B38B-2F8B-4700-9BA5-B757A338DD9A}" srcOrd="0" destOrd="0" presId="urn:microsoft.com/office/officeart/2005/8/layout/pyramid2"/>
    <dgm:cxn modelId="{EB270DEA-9291-4C1B-A696-BC0731AF1F80}" srcId="{630EEA7C-6A8B-4348-9454-BEFEEB594CA6}" destId="{F313A439-F135-48E8-8EBE-AB3E38BE0D9E}" srcOrd="0" destOrd="0" parTransId="{7C611C20-64D9-4EC5-9A1F-823DFE82D991}" sibTransId="{99A9C2F5-EB4D-49A1-BC12-D5C5B4202B23}"/>
    <dgm:cxn modelId="{0012FAF8-4570-4C11-975B-7EE82D0B3D54}" type="presParOf" srcId="{66A9B38B-2F8B-4700-9BA5-B757A338DD9A}" destId="{A2D6F999-703E-4080-AFBC-DC3C73013ABC}" srcOrd="0" destOrd="0" presId="urn:microsoft.com/office/officeart/2005/8/layout/pyramid2"/>
    <dgm:cxn modelId="{907DEA39-0FF5-4220-90FF-863CBAECDA51}" type="presParOf" srcId="{66A9B38B-2F8B-4700-9BA5-B757A338DD9A}" destId="{DCE3E634-8CE6-4E9A-9581-6D2C6B9D9077}" srcOrd="1" destOrd="0" presId="urn:microsoft.com/office/officeart/2005/8/layout/pyramid2"/>
    <dgm:cxn modelId="{E309E170-3D9A-4D9F-8DA7-0D2F76B049DD}" type="presParOf" srcId="{DCE3E634-8CE6-4E9A-9581-6D2C6B9D9077}" destId="{4ADA156F-516A-44BB-8607-BE0BDA655B0F}" srcOrd="0" destOrd="0" presId="urn:microsoft.com/office/officeart/2005/8/layout/pyramid2"/>
    <dgm:cxn modelId="{50055A91-F322-48CF-B73D-6A3BE1A0567F}" type="presParOf" srcId="{DCE3E634-8CE6-4E9A-9581-6D2C6B9D9077}" destId="{67153CF3-247D-4BD9-AC81-B3FE6D4597E2}" srcOrd="1" destOrd="0" presId="urn:microsoft.com/office/officeart/2005/8/layout/pyramid2"/>
    <dgm:cxn modelId="{1DCFFFCF-E609-4275-805D-A39E7584B930}" type="presParOf" srcId="{DCE3E634-8CE6-4E9A-9581-6D2C6B9D9077}" destId="{8326ED52-500F-4F60-9703-E134F4CDDFFE}" srcOrd="2" destOrd="0" presId="urn:microsoft.com/office/officeart/2005/8/layout/pyramid2"/>
    <dgm:cxn modelId="{3E2C4378-26ED-4373-8601-1C3ED1A570F2}" type="presParOf" srcId="{DCE3E634-8CE6-4E9A-9581-6D2C6B9D9077}" destId="{696FCD79-DC9D-4EAE-BBA9-3AEC2AFA3E6F}" srcOrd="3" destOrd="0" presId="urn:microsoft.com/office/officeart/2005/8/layout/pyramid2"/>
    <dgm:cxn modelId="{26D26BFB-D1EE-428E-A8E0-48D712194866}" type="presParOf" srcId="{DCE3E634-8CE6-4E9A-9581-6D2C6B9D9077}" destId="{A6F9B252-05A0-4728-B263-280595D496F1}" srcOrd="4" destOrd="0" presId="urn:microsoft.com/office/officeart/2005/8/layout/pyramid2"/>
    <dgm:cxn modelId="{8E596DE6-2387-4BAF-802E-8D6D79E2B2CF}" type="presParOf" srcId="{DCE3E634-8CE6-4E9A-9581-6D2C6B9D9077}" destId="{E2567632-D2A5-4DF0-B617-64D0F1230AC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A0B527E-FFA2-4923-9216-3C96CD79FB5D}"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04AE079C-6253-424D-9710-5CDC6BC096F4}">
      <dgm:prSet/>
      <dgm:spPr/>
      <dgm:t>
        <a:bodyPr/>
        <a:lstStyle/>
        <a:p>
          <a:r>
            <a:rPr lang="zh-CN" baseline="0"/>
            <a:t>案例：沪铜 </a:t>
          </a:r>
          <a:r>
            <a:rPr lang="en-US" baseline="0"/>
            <a:t>vs LME</a:t>
          </a:r>
          <a:r>
            <a:rPr lang="zh-CN" baseline="0"/>
            <a:t>铜</a:t>
          </a:r>
          <a:endParaRPr lang="en-US"/>
        </a:p>
      </dgm:t>
    </dgm:pt>
    <dgm:pt modelId="{652B0E58-2C69-4E87-ADAA-5E90A509D5ED}" type="parTrans" cxnId="{05B0AEB9-1DC7-483A-B925-AD6BE9FD94F7}">
      <dgm:prSet/>
      <dgm:spPr/>
      <dgm:t>
        <a:bodyPr/>
        <a:lstStyle/>
        <a:p>
          <a:endParaRPr lang="en-US"/>
        </a:p>
      </dgm:t>
    </dgm:pt>
    <dgm:pt modelId="{B449516B-625B-4F66-A152-1AC8AC2BBED0}" type="sibTrans" cxnId="{05B0AEB9-1DC7-483A-B925-AD6BE9FD94F7}">
      <dgm:prSet/>
      <dgm:spPr/>
      <dgm:t>
        <a:bodyPr/>
        <a:lstStyle/>
        <a:p>
          <a:endParaRPr lang="en-US"/>
        </a:p>
      </dgm:t>
    </dgm:pt>
    <dgm:pt modelId="{44EF0B2E-6B6F-4B19-9F2C-F2FA50049119}">
      <dgm:prSet/>
      <dgm:spPr/>
      <dgm:t>
        <a:bodyPr/>
        <a:lstStyle/>
        <a:p>
          <a:r>
            <a:rPr lang="zh-CN" baseline="0"/>
            <a:t>跟踪沪伦铜价差（考虑汇率、关税、运费）；</a:t>
          </a:r>
          <a:endParaRPr lang="en-US"/>
        </a:p>
      </dgm:t>
    </dgm:pt>
    <dgm:pt modelId="{A6C5F240-7DB4-4B5B-9253-67B3E3C57C45}" type="parTrans" cxnId="{2A8B6DAA-F20A-4FF9-BB9C-2A0447EDDE49}">
      <dgm:prSet/>
      <dgm:spPr/>
      <dgm:t>
        <a:bodyPr/>
        <a:lstStyle/>
        <a:p>
          <a:endParaRPr lang="en-US"/>
        </a:p>
      </dgm:t>
    </dgm:pt>
    <dgm:pt modelId="{993A5949-7EEC-42F6-8DF5-7D31EEAFF40C}" type="sibTrans" cxnId="{2A8B6DAA-F20A-4FF9-BB9C-2A0447EDDE49}">
      <dgm:prSet/>
      <dgm:spPr/>
      <dgm:t>
        <a:bodyPr/>
        <a:lstStyle/>
        <a:p>
          <a:endParaRPr lang="en-US"/>
        </a:p>
      </dgm:t>
    </dgm:pt>
    <dgm:pt modelId="{8F8B4A6B-50EF-475D-99F7-8D6743C45D82}">
      <dgm:prSet/>
      <dgm:spPr/>
      <dgm:t>
        <a:bodyPr/>
        <a:lstStyle/>
        <a:p>
          <a:r>
            <a:rPr lang="zh-CN" baseline="0"/>
            <a:t>当价差突破进口盈亏平衡点时，触发正套</a:t>
          </a:r>
          <a:r>
            <a:rPr lang="en-US" baseline="0"/>
            <a:t>/</a:t>
          </a:r>
          <a:r>
            <a:rPr lang="zh-CN" baseline="0"/>
            <a:t>反套机会。</a:t>
          </a:r>
          <a:endParaRPr lang="en-US"/>
        </a:p>
      </dgm:t>
    </dgm:pt>
    <dgm:pt modelId="{966A4134-26A0-4568-B0A9-3B7FDFBD64AB}" type="parTrans" cxnId="{1036E4A6-99B3-404D-9E91-4783A278DA85}">
      <dgm:prSet/>
      <dgm:spPr/>
      <dgm:t>
        <a:bodyPr/>
        <a:lstStyle/>
        <a:p>
          <a:endParaRPr lang="en-US"/>
        </a:p>
      </dgm:t>
    </dgm:pt>
    <dgm:pt modelId="{5EC1E71E-01C5-4502-A8A1-C252444F6650}" type="sibTrans" cxnId="{1036E4A6-99B3-404D-9E91-4783A278DA85}">
      <dgm:prSet/>
      <dgm:spPr/>
      <dgm:t>
        <a:bodyPr/>
        <a:lstStyle/>
        <a:p>
          <a:endParaRPr lang="en-US"/>
        </a:p>
      </dgm:t>
    </dgm:pt>
    <dgm:pt modelId="{DA6B39FA-F519-4943-92FC-E8E937F0FB73}" type="pres">
      <dgm:prSet presAssocID="{DA0B527E-FFA2-4923-9216-3C96CD79FB5D}" presName="compositeShape" presStyleCnt="0">
        <dgm:presLayoutVars>
          <dgm:dir/>
          <dgm:resizeHandles/>
        </dgm:presLayoutVars>
      </dgm:prSet>
      <dgm:spPr/>
    </dgm:pt>
    <dgm:pt modelId="{58F07598-79E8-4E74-9CEE-7367BB2FAFE3}" type="pres">
      <dgm:prSet presAssocID="{DA0B527E-FFA2-4923-9216-3C96CD79FB5D}" presName="pyramid" presStyleLbl="node1" presStyleIdx="0" presStyleCnt="1"/>
      <dgm:spPr/>
    </dgm:pt>
    <dgm:pt modelId="{3D2A2BBD-168D-48ED-90AA-32D344F8705C}" type="pres">
      <dgm:prSet presAssocID="{DA0B527E-FFA2-4923-9216-3C96CD79FB5D}" presName="theList" presStyleCnt="0"/>
      <dgm:spPr/>
    </dgm:pt>
    <dgm:pt modelId="{AB29FE64-2EA0-4FC3-B9B0-0FC3E7F380B7}" type="pres">
      <dgm:prSet presAssocID="{04AE079C-6253-424D-9710-5CDC6BC096F4}" presName="aNode" presStyleLbl="fgAcc1" presStyleIdx="0" presStyleCnt="3">
        <dgm:presLayoutVars>
          <dgm:bulletEnabled val="1"/>
        </dgm:presLayoutVars>
      </dgm:prSet>
      <dgm:spPr/>
    </dgm:pt>
    <dgm:pt modelId="{3CEC592F-0884-424C-9529-FB3211384006}" type="pres">
      <dgm:prSet presAssocID="{04AE079C-6253-424D-9710-5CDC6BC096F4}" presName="aSpace" presStyleCnt="0"/>
      <dgm:spPr/>
    </dgm:pt>
    <dgm:pt modelId="{CE7B9C3E-05C9-4A62-992B-1BDA586233EF}" type="pres">
      <dgm:prSet presAssocID="{44EF0B2E-6B6F-4B19-9F2C-F2FA50049119}" presName="aNode" presStyleLbl="fgAcc1" presStyleIdx="1" presStyleCnt="3">
        <dgm:presLayoutVars>
          <dgm:bulletEnabled val="1"/>
        </dgm:presLayoutVars>
      </dgm:prSet>
      <dgm:spPr/>
    </dgm:pt>
    <dgm:pt modelId="{ED425980-C7E2-4ACE-AF90-11778D7ABE20}" type="pres">
      <dgm:prSet presAssocID="{44EF0B2E-6B6F-4B19-9F2C-F2FA50049119}" presName="aSpace" presStyleCnt="0"/>
      <dgm:spPr/>
    </dgm:pt>
    <dgm:pt modelId="{37E0CCC9-2016-4965-9EED-35DEFAF75FAF}" type="pres">
      <dgm:prSet presAssocID="{8F8B4A6B-50EF-475D-99F7-8D6743C45D82}" presName="aNode" presStyleLbl="fgAcc1" presStyleIdx="2" presStyleCnt="3">
        <dgm:presLayoutVars>
          <dgm:bulletEnabled val="1"/>
        </dgm:presLayoutVars>
      </dgm:prSet>
      <dgm:spPr/>
    </dgm:pt>
    <dgm:pt modelId="{D5C353DC-EDEE-4CFB-B4B7-468908B14367}" type="pres">
      <dgm:prSet presAssocID="{8F8B4A6B-50EF-475D-99F7-8D6743C45D82}" presName="aSpace" presStyleCnt="0"/>
      <dgm:spPr/>
    </dgm:pt>
  </dgm:ptLst>
  <dgm:cxnLst>
    <dgm:cxn modelId="{4C7F7212-9201-4D07-A601-AC0E70F55B9B}" type="presOf" srcId="{04AE079C-6253-424D-9710-5CDC6BC096F4}" destId="{AB29FE64-2EA0-4FC3-B9B0-0FC3E7F380B7}" srcOrd="0" destOrd="0" presId="urn:microsoft.com/office/officeart/2005/8/layout/pyramid2"/>
    <dgm:cxn modelId="{DB6C024E-8B3B-4B06-B8D5-04459D82D0B2}" type="presOf" srcId="{8F8B4A6B-50EF-475D-99F7-8D6743C45D82}" destId="{37E0CCC9-2016-4965-9EED-35DEFAF75FAF}" srcOrd="0" destOrd="0" presId="urn:microsoft.com/office/officeart/2005/8/layout/pyramid2"/>
    <dgm:cxn modelId="{59C10157-8C50-498A-AC56-009DFB43AB29}" type="presOf" srcId="{44EF0B2E-6B6F-4B19-9F2C-F2FA50049119}" destId="{CE7B9C3E-05C9-4A62-992B-1BDA586233EF}" srcOrd="0" destOrd="0" presId="urn:microsoft.com/office/officeart/2005/8/layout/pyramid2"/>
    <dgm:cxn modelId="{1036E4A6-99B3-404D-9E91-4783A278DA85}" srcId="{DA0B527E-FFA2-4923-9216-3C96CD79FB5D}" destId="{8F8B4A6B-50EF-475D-99F7-8D6743C45D82}" srcOrd="2" destOrd="0" parTransId="{966A4134-26A0-4568-B0A9-3B7FDFBD64AB}" sibTransId="{5EC1E71E-01C5-4502-A8A1-C252444F6650}"/>
    <dgm:cxn modelId="{2A8B6DAA-F20A-4FF9-BB9C-2A0447EDDE49}" srcId="{DA0B527E-FFA2-4923-9216-3C96CD79FB5D}" destId="{44EF0B2E-6B6F-4B19-9F2C-F2FA50049119}" srcOrd="1" destOrd="0" parTransId="{A6C5F240-7DB4-4B5B-9253-67B3E3C57C45}" sibTransId="{993A5949-7EEC-42F6-8DF5-7D31EEAFF40C}"/>
    <dgm:cxn modelId="{4B9239B3-D651-4915-88C6-ABBA40CAB653}" type="presOf" srcId="{DA0B527E-FFA2-4923-9216-3C96CD79FB5D}" destId="{DA6B39FA-F519-4943-92FC-E8E937F0FB73}" srcOrd="0" destOrd="0" presId="urn:microsoft.com/office/officeart/2005/8/layout/pyramid2"/>
    <dgm:cxn modelId="{05B0AEB9-1DC7-483A-B925-AD6BE9FD94F7}" srcId="{DA0B527E-FFA2-4923-9216-3C96CD79FB5D}" destId="{04AE079C-6253-424D-9710-5CDC6BC096F4}" srcOrd="0" destOrd="0" parTransId="{652B0E58-2C69-4E87-ADAA-5E90A509D5ED}" sibTransId="{B449516B-625B-4F66-A152-1AC8AC2BBED0}"/>
    <dgm:cxn modelId="{502A0252-65B7-4BD7-BE1A-7ACD5E554E59}" type="presParOf" srcId="{DA6B39FA-F519-4943-92FC-E8E937F0FB73}" destId="{58F07598-79E8-4E74-9CEE-7367BB2FAFE3}" srcOrd="0" destOrd="0" presId="urn:microsoft.com/office/officeart/2005/8/layout/pyramid2"/>
    <dgm:cxn modelId="{6F67CD09-426C-4C77-80A9-B47AA2970BF4}" type="presParOf" srcId="{DA6B39FA-F519-4943-92FC-E8E937F0FB73}" destId="{3D2A2BBD-168D-48ED-90AA-32D344F8705C}" srcOrd="1" destOrd="0" presId="urn:microsoft.com/office/officeart/2005/8/layout/pyramid2"/>
    <dgm:cxn modelId="{7D47D828-D280-499A-87B4-037E8CA1040E}" type="presParOf" srcId="{3D2A2BBD-168D-48ED-90AA-32D344F8705C}" destId="{AB29FE64-2EA0-4FC3-B9B0-0FC3E7F380B7}" srcOrd="0" destOrd="0" presId="urn:microsoft.com/office/officeart/2005/8/layout/pyramid2"/>
    <dgm:cxn modelId="{EB8415BE-BB0A-4F4A-8F1C-A2B0FD8E2F56}" type="presParOf" srcId="{3D2A2BBD-168D-48ED-90AA-32D344F8705C}" destId="{3CEC592F-0884-424C-9529-FB3211384006}" srcOrd="1" destOrd="0" presId="urn:microsoft.com/office/officeart/2005/8/layout/pyramid2"/>
    <dgm:cxn modelId="{8A6A5570-7B10-435A-83B1-1EDCB887C008}" type="presParOf" srcId="{3D2A2BBD-168D-48ED-90AA-32D344F8705C}" destId="{CE7B9C3E-05C9-4A62-992B-1BDA586233EF}" srcOrd="2" destOrd="0" presId="urn:microsoft.com/office/officeart/2005/8/layout/pyramid2"/>
    <dgm:cxn modelId="{2000F537-3D89-4704-B8E3-2BC6231EFB2A}" type="presParOf" srcId="{3D2A2BBD-168D-48ED-90AA-32D344F8705C}" destId="{ED425980-C7E2-4ACE-AF90-11778D7ABE20}" srcOrd="3" destOrd="0" presId="urn:microsoft.com/office/officeart/2005/8/layout/pyramid2"/>
    <dgm:cxn modelId="{3E4E4E23-EB3A-4E0A-A9CA-48FDD89C7A81}" type="presParOf" srcId="{3D2A2BBD-168D-48ED-90AA-32D344F8705C}" destId="{37E0CCC9-2016-4965-9EED-35DEFAF75FAF}" srcOrd="4" destOrd="0" presId="urn:microsoft.com/office/officeart/2005/8/layout/pyramid2"/>
    <dgm:cxn modelId="{173341AA-53BD-4510-877D-9D0E01D7A88A}" type="presParOf" srcId="{3D2A2BBD-168D-48ED-90AA-32D344F8705C}" destId="{D5C353DC-EDEE-4CFB-B4B7-468908B14367}"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36F8866-0E80-4300-AB81-BC6B738DE6AF}"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7357F528-FBDF-4C01-ADB0-B88E05B5FDF4}">
      <dgm:prSet/>
      <dgm:spPr/>
      <dgm:t>
        <a:bodyPr/>
        <a:lstStyle/>
        <a:p>
          <a:r>
            <a:rPr lang="zh-CN" baseline="0"/>
            <a:t>案例：黄金季节性</a:t>
          </a:r>
          <a:endParaRPr lang="en-US"/>
        </a:p>
      </dgm:t>
    </dgm:pt>
    <dgm:pt modelId="{56CEAE60-8AB1-4570-A4E6-D0E99A031C7A}" type="parTrans" cxnId="{FED76C2D-FE72-484D-BBE1-AA9B830486EA}">
      <dgm:prSet/>
      <dgm:spPr/>
      <dgm:t>
        <a:bodyPr/>
        <a:lstStyle/>
        <a:p>
          <a:endParaRPr lang="en-US"/>
        </a:p>
      </dgm:t>
    </dgm:pt>
    <dgm:pt modelId="{39981AFF-4900-47CC-A3F3-D24794BDEA22}" type="sibTrans" cxnId="{FED76C2D-FE72-484D-BBE1-AA9B830486EA}">
      <dgm:prSet/>
      <dgm:spPr/>
      <dgm:t>
        <a:bodyPr/>
        <a:lstStyle/>
        <a:p>
          <a:endParaRPr lang="en-US"/>
        </a:p>
      </dgm:t>
    </dgm:pt>
    <dgm:pt modelId="{74ECD010-5BC9-4D73-A154-D467963F0621}">
      <dgm:prSet/>
      <dgm:spPr/>
      <dgm:t>
        <a:bodyPr/>
        <a:lstStyle/>
        <a:p>
          <a:r>
            <a:rPr lang="zh-CN" baseline="0"/>
            <a:t>比较历年</a:t>
          </a:r>
          <a:r>
            <a:rPr lang="en-US" baseline="0"/>
            <a:t>Q4</a:t>
          </a:r>
          <a:r>
            <a:rPr lang="zh-CN" baseline="0"/>
            <a:t>金价表现（印度婚庆</a:t>
          </a:r>
          <a:r>
            <a:rPr lang="en-US" baseline="0"/>
            <a:t>+</a:t>
          </a:r>
          <a:r>
            <a:rPr lang="zh-CN" baseline="0"/>
            <a:t>央行购金旺季）；</a:t>
          </a:r>
          <a:endParaRPr lang="en-US"/>
        </a:p>
      </dgm:t>
    </dgm:pt>
    <dgm:pt modelId="{8ED151D2-4CE7-4E9A-A88A-B2093A4EE2E1}" type="parTrans" cxnId="{9ECF779C-304C-4A64-90AE-7DCB2D53FD2D}">
      <dgm:prSet/>
      <dgm:spPr/>
      <dgm:t>
        <a:bodyPr/>
        <a:lstStyle/>
        <a:p>
          <a:endParaRPr lang="en-US"/>
        </a:p>
      </dgm:t>
    </dgm:pt>
    <dgm:pt modelId="{DE733B6E-C97F-4DBA-B18C-689006E49263}" type="sibTrans" cxnId="{9ECF779C-304C-4A64-90AE-7DCB2D53FD2D}">
      <dgm:prSet/>
      <dgm:spPr/>
      <dgm:t>
        <a:bodyPr/>
        <a:lstStyle/>
        <a:p>
          <a:endParaRPr lang="en-US"/>
        </a:p>
      </dgm:t>
    </dgm:pt>
    <dgm:pt modelId="{B6D185EF-907D-4581-BE06-B44C92E15286}">
      <dgm:prSet/>
      <dgm:spPr/>
      <dgm:t>
        <a:bodyPr/>
        <a:lstStyle/>
        <a:p>
          <a:r>
            <a:rPr lang="zh-CN" baseline="0"/>
            <a:t>若当前价格偏离季节性均值超</a:t>
          </a:r>
          <a:r>
            <a:rPr lang="en-US" baseline="0"/>
            <a:t>10%</a:t>
          </a:r>
          <a:r>
            <a:rPr lang="zh-CN" baseline="0"/>
            <a:t>，提示反转概率。</a:t>
          </a:r>
          <a:endParaRPr lang="en-US"/>
        </a:p>
      </dgm:t>
    </dgm:pt>
    <dgm:pt modelId="{0207FA29-F7D7-4C0E-97B1-C29D18321501}" type="parTrans" cxnId="{B4E550AC-B8EA-43CA-86DA-BEAE6EBFEEB7}">
      <dgm:prSet/>
      <dgm:spPr/>
      <dgm:t>
        <a:bodyPr/>
        <a:lstStyle/>
        <a:p>
          <a:endParaRPr lang="en-US"/>
        </a:p>
      </dgm:t>
    </dgm:pt>
    <dgm:pt modelId="{D697E198-A5FC-4739-AB7D-1AA4396D69FE}" type="sibTrans" cxnId="{B4E550AC-B8EA-43CA-86DA-BEAE6EBFEEB7}">
      <dgm:prSet/>
      <dgm:spPr/>
      <dgm:t>
        <a:bodyPr/>
        <a:lstStyle/>
        <a:p>
          <a:endParaRPr lang="en-US"/>
        </a:p>
      </dgm:t>
    </dgm:pt>
    <dgm:pt modelId="{18D4138B-1D0D-495A-89D1-D72690FB1F5E}" type="pres">
      <dgm:prSet presAssocID="{E36F8866-0E80-4300-AB81-BC6B738DE6AF}" presName="compositeShape" presStyleCnt="0">
        <dgm:presLayoutVars>
          <dgm:dir/>
          <dgm:resizeHandles/>
        </dgm:presLayoutVars>
      </dgm:prSet>
      <dgm:spPr/>
    </dgm:pt>
    <dgm:pt modelId="{A4785737-6F75-4B1B-9C15-7DA8E0BF53FD}" type="pres">
      <dgm:prSet presAssocID="{E36F8866-0E80-4300-AB81-BC6B738DE6AF}" presName="pyramid" presStyleLbl="node1" presStyleIdx="0" presStyleCnt="1"/>
      <dgm:spPr/>
    </dgm:pt>
    <dgm:pt modelId="{3360B9A9-38DF-4B85-9AA2-0E52472CE60E}" type="pres">
      <dgm:prSet presAssocID="{E36F8866-0E80-4300-AB81-BC6B738DE6AF}" presName="theList" presStyleCnt="0"/>
      <dgm:spPr/>
    </dgm:pt>
    <dgm:pt modelId="{EB0394D1-205C-49D1-B3F1-002BC12A4EFA}" type="pres">
      <dgm:prSet presAssocID="{7357F528-FBDF-4C01-ADB0-B88E05B5FDF4}" presName="aNode" presStyleLbl="fgAcc1" presStyleIdx="0" presStyleCnt="3">
        <dgm:presLayoutVars>
          <dgm:bulletEnabled val="1"/>
        </dgm:presLayoutVars>
      </dgm:prSet>
      <dgm:spPr/>
    </dgm:pt>
    <dgm:pt modelId="{5180858A-3D13-4DED-A811-5CB84D2D8E81}" type="pres">
      <dgm:prSet presAssocID="{7357F528-FBDF-4C01-ADB0-B88E05B5FDF4}" presName="aSpace" presStyleCnt="0"/>
      <dgm:spPr/>
    </dgm:pt>
    <dgm:pt modelId="{DC195299-72F1-4FD9-96B4-D7C058373AD2}" type="pres">
      <dgm:prSet presAssocID="{74ECD010-5BC9-4D73-A154-D467963F0621}" presName="aNode" presStyleLbl="fgAcc1" presStyleIdx="1" presStyleCnt="3">
        <dgm:presLayoutVars>
          <dgm:bulletEnabled val="1"/>
        </dgm:presLayoutVars>
      </dgm:prSet>
      <dgm:spPr/>
    </dgm:pt>
    <dgm:pt modelId="{83647DDA-8DEC-4BA4-9566-1C89ABE70AE1}" type="pres">
      <dgm:prSet presAssocID="{74ECD010-5BC9-4D73-A154-D467963F0621}" presName="aSpace" presStyleCnt="0"/>
      <dgm:spPr/>
    </dgm:pt>
    <dgm:pt modelId="{3919DBBF-AC33-4D27-8D23-444AA2BC1AFD}" type="pres">
      <dgm:prSet presAssocID="{B6D185EF-907D-4581-BE06-B44C92E15286}" presName="aNode" presStyleLbl="fgAcc1" presStyleIdx="2" presStyleCnt="3">
        <dgm:presLayoutVars>
          <dgm:bulletEnabled val="1"/>
        </dgm:presLayoutVars>
      </dgm:prSet>
      <dgm:spPr/>
    </dgm:pt>
    <dgm:pt modelId="{C1FA245E-47B4-4F6D-B36C-DFAC229E9AAD}" type="pres">
      <dgm:prSet presAssocID="{B6D185EF-907D-4581-BE06-B44C92E15286}" presName="aSpace" presStyleCnt="0"/>
      <dgm:spPr/>
    </dgm:pt>
  </dgm:ptLst>
  <dgm:cxnLst>
    <dgm:cxn modelId="{DBA7290F-1340-4511-8C45-D0B59633BDBB}" type="presOf" srcId="{7357F528-FBDF-4C01-ADB0-B88E05B5FDF4}" destId="{EB0394D1-205C-49D1-B3F1-002BC12A4EFA}" srcOrd="0" destOrd="0" presId="urn:microsoft.com/office/officeart/2005/8/layout/pyramid2"/>
    <dgm:cxn modelId="{FED76C2D-FE72-484D-BBE1-AA9B830486EA}" srcId="{E36F8866-0E80-4300-AB81-BC6B738DE6AF}" destId="{7357F528-FBDF-4C01-ADB0-B88E05B5FDF4}" srcOrd="0" destOrd="0" parTransId="{56CEAE60-8AB1-4570-A4E6-D0E99A031C7A}" sibTransId="{39981AFF-4900-47CC-A3F3-D24794BDEA22}"/>
    <dgm:cxn modelId="{F4469751-761C-43AE-A326-C26E7C1AC002}" type="presOf" srcId="{B6D185EF-907D-4581-BE06-B44C92E15286}" destId="{3919DBBF-AC33-4D27-8D23-444AA2BC1AFD}" srcOrd="0" destOrd="0" presId="urn:microsoft.com/office/officeart/2005/8/layout/pyramid2"/>
    <dgm:cxn modelId="{9ECF779C-304C-4A64-90AE-7DCB2D53FD2D}" srcId="{E36F8866-0E80-4300-AB81-BC6B738DE6AF}" destId="{74ECD010-5BC9-4D73-A154-D467963F0621}" srcOrd="1" destOrd="0" parTransId="{8ED151D2-4CE7-4E9A-A88A-B2093A4EE2E1}" sibTransId="{DE733B6E-C97F-4DBA-B18C-689006E49263}"/>
    <dgm:cxn modelId="{B4E550AC-B8EA-43CA-86DA-BEAE6EBFEEB7}" srcId="{E36F8866-0E80-4300-AB81-BC6B738DE6AF}" destId="{B6D185EF-907D-4581-BE06-B44C92E15286}" srcOrd="2" destOrd="0" parTransId="{0207FA29-F7D7-4C0E-97B1-C29D18321501}" sibTransId="{D697E198-A5FC-4739-AB7D-1AA4396D69FE}"/>
    <dgm:cxn modelId="{388CEDCB-516D-408A-9339-5C2EA0B4532B}" type="presOf" srcId="{74ECD010-5BC9-4D73-A154-D467963F0621}" destId="{DC195299-72F1-4FD9-96B4-D7C058373AD2}" srcOrd="0" destOrd="0" presId="urn:microsoft.com/office/officeart/2005/8/layout/pyramid2"/>
    <dgm:cxn modelId="{7EAEF7FC-D61B-4E8A-9076-E6E1872FD574}" type="presOf" srcId="{E36F8866-0E80-4300-AB81-BC6B738DE6AF}" destId="{18D4138B-1D0D-495A-89D1-D72690FB1F5E}" srcOrd="0" destOrd="0" presId="urn:microsoft.com/office/officeart/2005/8/layout/pyramid2"/>
    <dgm:cxn modelId="{FA699276-DC93-4C56-BBB2-7B14D891FEB8}" type="presParOf" srcId="{18D4138B-1D0D-495A-89D1-D72690FB1F5E}" destId="{A4785737-6F75-4B1B-9C15-7DA8E0BF53FD}" srcOrd="0" destOrd="0" presId="urn:microsoft.com/office/officeart/2005/8/layout/pyramid2"/>
    <dgm:cxn modelId="{9F3168B8-57AA-4185-A428-E4AA55B135DD}" type="presParOf" srcId="{18D4138B-1D0D-495A-89D1-D72690FB1F5E}" destId="{3360B9A9-38DF-4B85-9AA2-0E52472CE60E}" srcOrd="1" destOrd="0" presId="urn:microsoft.com/office/officeart/2005/8/layout/pyramid2"/>
    <dgm:cxn modelId="{395B4554-481D-40D2-B6C5-93DFF1E61B53}" type="presParOf" srcId="{3360B9A9-38DF-4B85-9AA2-0E52472CE60E}" destId="{EB0394D1-205C-49D1-B3F1-002BC12A4EFA}" srcOrd="0" destOrd="0" presId="urn:microsoft.com/office/officeart/2005/8/layout/pyramid2"/>
    <dgm:cxn modelId="{9A8A6645-558E-4C80-B95B-FAD5EE81CA5D}" type="presParOf" srcId="{3360B9A9-38DF-4B85-9AA2-0E52472CE60E}" destId="{5180858A-3D13-4DED-A811-5CB84D2D8E81}" srcOrd="1" destOrd="0" presId="urn:microsoft.com/office/officeart/2005/8/layout/pyramid2"/>
    <dgm:cxn modelId="{4CD12EDB-29E0-4BD0-8607-4ADEE168BA75}" type="presParOf" srcId="{3360B9A9-38DF-4B85-9AA2-0E52472CE60E}" destId="{DC195299-72F1-4FD9-96B4-D7C058373AD2}" srcOrd="2" destOrd="0" presId="urn:microsoft.com/office/officeart/2005/8/layout/pyramid2"/>
    <dgm:cxn modelId="{DEAEC772-E783-4D5D-839A-A57F5893B12F}" type="presParOf" srcId="{3360B9A9-38DF-4B85-9AA2-0E52472CE60E}" destId="{83647DDA-8DEC-4BA4-9566-1C89ABE70AE1}" srcOrd="3" destOrd="0" presId="urn:microsoft.com/office/officeart/2005/8/layout/pyramid2"/>
    <dgm:cxn modelId="{AFAA8803-B1C3-4EE1-B49B-C02690E401A9}" type="presParOf" srcId="{3360B9A9-38DF-4B85-9AA2-0E52472CE60E}" destId="{3919DBBF-AC33-4D27-8D23-444AA2BC1AFD}" srcOrd="4" destOrd="0" presId="urn:microsoft.com/office/officeart/2005/8/layout/pyramid2"/>
    <dgm:cxn modelId="{961209DE-3EC6-45F8-8996-61D44A74457F}" type="presParOf" srcId="{3360B9A9-38DF-4B85-9AA2-0E52472CE60E}" destId="{C1FA245E-47B4-4F6D-B36C-DFAC229E9AAD}" srcOrd="5"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F7891B8-9618-46D2-8D4E-1ED051AB4D78}"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B9BA196C-ED6B-437C-AC2B-80D23447A365}">
      <dgm:prSet/>
      <dgm:spPr/>
      <dgm:t>
        <a:bodyPr/>
        <a:lstStyle/>
        <a:p>
          <a:r>
            <a:rPr lang="zh-CN" baseline="0"/>
            <a:t>案例：商品指数成分股排名</a:t>
          </a:r>
          <a:endParaRPr lang="en-US"/>
        </a:p>
      </dgm:t>
    </dgm:pt>
    <dgm:pt modelId="{0E2B72E4-CC91-439F-B5DC-05987B54CA86}" type="parTrans" cxnId="{6DE305A1-CED4-4E2A-975A-D259426F6719}">
      <dgm:prSet/>
      <dgm:spPr/>
      <dgm:t>
        <a:bodyPr/>
        <a:lstStyle/>
        <a:p>
          <a:endParaRPr lang="en-US"/>
        </a:p>
      </dgm:t>
    </dgm:pt>
    <dgm:pt modelId="{E1171541-45CF-4446-A508-E3B6F8006FA7}" type="sibTrans" cxnId="{6DE305A1-CED4-4E2A-975A-D259426F6719}">
      <dgm:prSet/>
      <dgm:spPr/>
      <dgm:t>
        <a:bodyPr/>
        <a:lstStyle/>
        <a:p>
          <a:endParaRPr lang="en-US"/>
        </a:p>
      </dgm:t>
    </dgm:pt>
    <dgm:pt modelId="{44A2F191-000B-4F6F-AD7A-CDC67EA9F819}">
      <dgm:prSet/>
      <dgm:spPr/>
      <dgm:t>
        <a:bodyPr/>
        <a:lstStyle/>
        <a:p>
          <a:r>
            <a:rPr lang="zh-CN" baseline="0"/>
            <a:t>每周跟踪</a:t>
          </a:r>
          <a:r>
            <a:rPr lang="en-US" baseline="0"/>
            <a:t>CRB</a:t>
          </a:r>
          <a:r>
            <a:rPr lang="zh-CN" baseline="0"/>
            <a:t>指数成分品种的涨跌幅、持仓变化；</a:t>
          </a:r>
          <a:endParaRPr lang="en-US"/>
        </a:p>
      </dgm:t>
    </dgm:pt>
    <dgm:pt modelId="{AC228895-192D-4D1B-9530-7EA9915A7E7B}" type="parTrans" cxnId="{9DEA033D-448D-4929-8986-EA35B2DE85C4}">
      <dgm:prSet/>
      <dgm:spPr/>
      <dgm:t>
        <a:bodyPr/>
        <a:lstStyle/>
        <a:p>
          <a:endParaRPr lang="en-US"/>
        </a:p>
      </dgm:t>
    </dgm:pt>
    <dgm:pt modelId="{693822DA-9BC2-41EE-8030-AE0EAEC58AA2}" type="sibTrans" cxnId="{9DEA033D-448D-4929-8986-EA35B2DE85C4}">
      <dgm:prSet/>
      <dgm:spPr/>
      <dgm:t>
        <a:bodyPr/>
        <a:lstStyle/>
        <a:p>
          <a:endParaRPr lang="en-US"/>
        </a:p>
      </dgm:t>
    </dgm:pt>
    <dgm:pt modelId="{58B4B923-4649-45D7-8962-9205A2DE8979}">
      <dgm:prSet/>
      <dgm:spPr/>
      <dgm:t>
        <a:bodyPr/>
        <a:lstStyle/>
        <a:p>
          <a:r>
            <a:rPr lang="zh-CN" baseline="0"/>
            <a:t>持续排名前</a:t>
          </a:r>
          <a:r>
            <a:rPr lang="en-US" baseline="0"/>
            <a:t>3</a:t>
          </a:r>
          <a:r>
            <a:rPr lang="zh-CN" baseline="0"/>
            <a:t>的品种（如原油、铜）可视为多头风向标。</a:t>
          </a:r>
          <a:endParaRPr lang="en-US"/>
        </a:p>
      </dgm:t>
    </dgm:pt>
    <dgm:pt modelId="{6D992F8D-D72B-4860-B595-C132CDD1F099}" type="parTrans" cxnId="{0D546EE0-3E5F-45FE-832A-2D1440A640E0}">
      <dgm:prSet/>
      <dgm:spPr/>
      <dgm:t>
        <a:bodyPr/>
        <a:lstStyle/>
        <a:p>
          <a:endParaRPr lang="en-US"/>
        </a:p>
      </dgm:t>
    </dgm:pt>
    <dgm:pt modelId="{3DD2F062-9133-4900-B46F-0D92D05D60C8}" type="sibTrans" cxnId="{0D546EE0-3E5F-45FE-832A-2D1440A640E0}">
      <dgm:prSet/>
      <dgm:spPr/>
      <dgm:t>
        <a:bodyPr/>
        <a:lstStyle/>
        <a:p>
          <a:endParaRPr lang="en-US"/>
        </a:p>
      </dgm:t>
    </dgm:pt>
    <dgm:pt modelId="{341CAEEA-51A2-46FE-B6D3-7F0941B67613}" type="pres">
      <dgm:prSet presAssocID="{EF7891B8-9618-46D2-8D4E-1ED051AB4D78}" presName="compositeShape" presStyleCnt="0">
        <dgm:presLayoutVars>
          <dgm:dir/>
          <dgm:resizeHandles/>
        </dgm:presLayoutVars>
      </dgm:prSet>
      <dgm:spPr/>
    </dgm:pt>
    <dgm:pt modelId="{1803E4C7-F976-46DA-BE9C-470774EF511E}" type="pres">
      <dgm:prSet presAssocID="{EF7891B8-9618-46D2-8D4E-1ED051AB4D78}" presName="pyramid" presStyleLbl="node1" presStyleIdx="0" presStyleCnt="1"/>
      <dgm:spPr/>
    </dgm:pt>
    <dgm:pt modelId="{30BF6525-4809-4157-866D-24EBD8246A5B}" type="pres">
      <dgm:prSet presAssocID="{EF7891B8-9618-46D2-8D4E-1ED051AB4D78}" presName="theList" presStyleCnt="0"/>
      <dgm:spPr/>
    </dgm:pt>
    <dgm:pt modelId="{7DF4F653-872C-4A2D-B032-79D7513D02D2}" type="pres">
      <dgm:prSet presAssocID="{B9BA196C-ED6B-437C-AC2B-80D23447A365}" presName="aNode" presStyleLbl="fgAcc1" presStyleIdx="0" presStyleCnt="3">
        <dgm:presLayoutVars>
          <dgm:bulletEnabled val="1"/>
        </dgm:presLayoutVars>
      </dgm:prSet>
      <dgm:spPr/>
    </dgm:pt>
    <dgm:pt modelId="{8124A5AC-AAE0-4CD2-BCB8-BFD9EC470FDF}" type="pres">
      <dgm:prSet presAssocID="{B9BA196C-ED6B-437C-AC2B-80D23447A365}" presName="aSpace" presStyleCnt="0"/>
      <dgm:spPr/>
    </dgm:pt>
    <dgm:pt modelId="{978EE789-299E-428B-A58E-6F6A7E014A12}" type="pres">
      <dgm:prSet presAssocID="{44A2F191-000B-4F6F-AD7A-CDC67EA9F819}" presName="aNode" presStyleLbl="fgAcc1" presStyleIdx="1" presStyleCnt="3">
        <dgm:presLayoutVars>
          <dgm:bulletEnabled val="1"/>
        </dgm:presLayoutVars>
      </dgm:prSet>
      <dgm:spPr/>
    </dgm:pt>
    <dgm:pt modelId="{62CAD2C1-31C1-486E-B66F-9D3C0B384D79}" type="pres">
      <dgm:prSet presAssocID="{44A2F191-000B-4F6F-AD7A-CDC67EA9F819}" presName="aSpace" presStyleCnt="0"/>
      <dgm:spPr/>
    </dgm:pt>
    <dgm:pt modelId="{6E99377C-FA87-4D0C-AB02-A5C3895632E6}" type="pres">
      <dgm:prSet presAssocID="{58B4B923-4649-45D7-8962-9205A2DE8979}" presName="aNode" presStyleLbl="fgAcc1" presStyleIdx="2" presStyleCnt="3">
        <dgm:presLayoutVars>
          <dgm:bulletEnabled val="1"/>
        </dgm:presLayoutVars>
      </dgm:prSet>
      <dgm:spPr/>
    </dgm:pt>
    <dgm:pt modelId="{25926379-8600-4255-AA36-EBCEFBFA899C}" type="pres">
      <dgm:prSet presAssocID="{58B4B923-4649-45D7-8962-9205A2DE8979}" presName="aSpace" presStyleCnt="0"/>
      <dgm:spPr/>
    </dgm:pt>
  </dgm:ptLst>
  <dgm:cxnLst>
    <dgm:cxn modelId="{9DEA033D-448D-4929-8986-EA35B2DE85C4}" srcId="{EF7891B8-9618-46D2-8D4E-1ED051AB4D78}" destId="{44A2F191-000B-4F6F-AD7A-CDC67EA9F819}" srcOrd="1" destOrd="0" parTransId="{AC228895-192D-4D1B-9530-7EA9915A7E7B}" sibTransId="{693822DA-9BC2-41EE-8030-AE0EAEC58AA2}"/>
    <dgm:cxn modelId="{567F4048-B6DC-4C83-96F7-FFBB3DCBA32B}" type="presOf" srcId="{EF7891B8-9618-46D2-8D4E-1ED051AB4D78}" destId="{341CAEEA-51A2-46FE-B6D3-7F0941B67613}" srcOrd="0" destOrd="0" presId="urn:microsoft.com/office/officeart/2005/8/layout/pyramid2"/>
    <dgm:cxn modelId="{4860407D-2F39-43BE-9766-184A8AA4476C}" type="presOf" srcId="{B9BA196C-ED6B-437C-AC2B-80D23447A365}" destId="{7DF4F653-872C-4A2D-B032-79D7513D02D2}" srcOrd="0" destOrd="0" presId="urn:microsoft.com/office/officeart/2005/8/layout/pyramid2"/>
    <dgm:cxn modelId="{5DC6A684-A252-4166-A62C-8A01521F8A5E}" type="presOf" srcId="{44A2F191-000B-4F6F-AD7A-CDC67EA9F819}" destId="{978EE789-299E-428B-A58E-6F6A7E014A12}" srcOrd="0" destOrd="0" presId="urn:microsoft.com/office/officeart/2005/8/layout/pyramid2"/>
    <dgm:cxn modelId="{6DE305A1-CED4-4E2A-975A-D259426F6719}" srcId="{EF7891B8-9618-46D2-8D4E-1ED051AB4D78}" destId="{B9BA196C-ED6B-437C-AC2B-80D23447A365}" srcOrd="0" destOrd="0" parTransId="{0E2B72E4-CC91-439F-B5DC-05987B54CA86}" sibTransId="{E1171541-45CF-4446-A508-E3B6F8006FA7}"/>
    <dgm:cxn modelId="{0D546EE0-3E5F-45FE-832A-2D1440A640E0}" srcId="{EF7891B8-9618-46D2-8D4E-1ED051AB4D78}" destId="{58B4B923-4649-45D7-8962-9205A2DE8979}" srcOrd="2" destOrd="0" parTransId="{6D992F8D-D72B-4860-B595-C132CDD1F099}" sibTransId="{3DD2F062-9133-4900-B46F-0D92D05D60C8}"/>
    <dgm:cxn modelId="{695D89E9-498C-491F-8D39-F0F8298C89F9}" type="presOf" srcId="{58B4B923-4649-45D7-8962-9205A2DE8979}" destId="{6E99377C-FA87-4D0C-AB02-A5C3895632E6}" srcOrd="0" destOrd="0" presId="urn:microsoft.com/office/officeart/2005/8/layout/pyramid2"/>
    <dgm:cxn modelId="{7B9A0B4D-4518-4031-9D5B-73C51DF183E6}" type="presParOf" srcId="{341CAEEA-51A2-46FE-B6D3-7F0941B67613}" destId="{1803E4C7-F976-46DA-BE9C-470774EF511E}" srcOrd="0" destOrd="0" presId="urn:microsoft.com/office/officeart/2005/8/layout/pyramid2"/>
    <dgm:cxn modelId="{61AB6BAE-C9F4-4F5B-9D1B-CB6AA1422CF0}" type="presParOf" srcId="{341CAEEA-51A2-46FE-B6D3-7F0941B67613}" destId="{30BF6525-4809-4157-866D-24EBD8246A5B}" srcOrd="1" destOrd="0" presId="urn:microsoft.com/office/officeart/2005/8/layout/pyramid2"/>
    <dgm:cxn modelId="{1BDC00EF-298F-44F1-9893-40F9F25F3153}" type="presParOf" srcId="{30BF6525-4809-4157-866D-24EBD8246A5B}" destId="{7DF4F653-872C-4A2D-B032-79D7513D02D2}" srcOrd="0" destOrd="0" presId="urn:microsoft.com/office/officeart/2005/8/layout/pyramid2"/>
    <dgm:cxn modelId="{BA0DC054-60B6-4427-8E3F-211674CA3246}" type="presParOf" srcId="{30BF6525-4809-4157-866D-24EBD8246A5B}" destId="{8124A5AC-AAE0-4CD2-BCB8-BFD9EC470FDF}" srcOrd="1" destOrd="0" presId="urn:microsoft.com/office/officeart/2005/8/layout/pyramid2"/>
    <dgm:cxn modelId="{A3709998-8916-4426-8E39-7F32D2C6BA18}" type="presParOf" srcId="{30BF6525-4809-4157-866D-24EBD8246A5B}" destId="{978EE789-299E-428B-A58E-6F6A7E014A12}" srcOrd="2" destOrd="0" presId="urn:microsoft.com/office/officeart/2005/8/layout/pyramid2"/>
    <dgm:cxn modelId="{86F0B330-C175-4B55-AA68-7280DFCD026A}" type="presParOf" srcId="{30BF6525-4809-4157-866D-24EBD8246A5B}" destId="{62CAD2C1-31C1-486E-B66F-9D3C0B384D79}" srcOrd="3" destOrd="0" presId="urn:microsoft.com/office/officeart/2005/8/layout/pyramid2"/>
    <dgm:cxn modelId="{EAFC9944-5B24-41B3-A9DC-4AE55901535F}" type="presParOf" srcId="{30BF6525-4809-4157-866D-24EBD8246A5B}" destId="{6E99377C-FA87-4D0C-AB02-A5C3895632E6}" srcOrd="4" destOrd="0" presId="urn:microsoft.com/office/officeart/2005/8/layout/pyramid2"/>
    <dgm:cxn modelId="{8C762D8D-015D-435D-8272-106D74142350}" type="presParOf" srcId="{30BF6525-4809-4157-866D-24EBD8246A5B}" destId="{25926379-8600-4255-AA36-EBCEFBFA899C}" srcOrd="5" destOrd="0" presId="urn:microsoft.com/office/officeart/2005/8/layout/pyramid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493CC5-AC57-4B13-B049-31E2D9419339}"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9FD54FFC-F16F-4573-A212-B640017FDD04}">
      <dgm:prSet phldrT="[文本]"/>
      <dgm:spPr/>
      <dgm:t>
        <a:bodyPr/>
        <a:lstStyle/>
        <a:p>
          <a:r>
            <a:rPr lang="zh-CN" altLang="en-US" b="1" i="0" dirty="0"/>
            <a:t>步骤①：构建可比数据集</a:t>
          </a:r>
          <a:endParaRPr lang="en-US" dirty="0"/>
        </a:p>
      </dgm:t>
    </dgm:pt>
    <dgm:pt modelId="{85BDF2E2-98E8-4F1B-8B17-E604B3C4EA86}" type="parTrans" cxnId="{6ADEE78C-789D-4F30-9F15-2D9B67A3CDCE}">
      <dgm:prSet/>
      <dgm:spPr/>
      <dgm:t>
        <a:bodyPr/>
        <a:lstStyle/>
        <a:p>
          <a:endParaRPr lang="en-US"/>
        </a:p>
      </dgm:t>
    </dgm:pt>
    <dgm:pt modelId="{BFC88ADA-802E-4DF0-802E-46A5EB38E958}" type="sibTrans" cxnId="{6ADEE78C-789D-4F30-9F15-2D9B67A3CDCE}">
      <dgm:prSet/>
      <dgm:spPr/>
      <dgm:t>
        <a:bodyPr/>
        <a:lstStyle/>
        <a:p>
          <a:endParaRPr lang="en-US"/>
        </a:p>
      </dgm:t>
    </dgm:pt>
    <dgm:pt modelId="{C40579A3-2D6D-40C0-92E3-1A3E7D375D47}">
      <dgm:prSet phldrT="[文本]"/>
      <dgm:spPr/>
      <dgm:t>
        <a:bodyPr/>
        <a:lstStyle/>
        <a:p>
          <a:r>
            <a:rPr lang="zh-CN" altLang="en-US" b="1" i="0" dirty="0"/>
            <a:t>步骤②：设定标准化指标</a:t>
          </a:r>
          <a:endParaRPr lang="en-US" dirty="0"/>
        </a:p>
      </dgm:t>
    </dgm:pt>
    <dgm:pt modelId="{9537320E-92EF-4ED6-8AA5-080A1C15F476}" type="parTrans" cxnId="{114DAF02-5CA5-4A90-B477-582BC1BD5EE3}">
      <dgm:prSet/>
      <dgm:spPr/>
      <dgm:t>
        <a:bodyPr/>
        <a:lstStyle/>
        <a:p>
          <a:endParaRPr lang="en-US"/>
        </a:p>
      </dgm:t>
    </dgm:pt>
    <dgm:pt modelId="{03BBA575-233F-4205-A435-52D0BB8FBDC5}" type="sibTrans" cxnId="{114DAF02-5CA5-4A90-B477-582BC1BD5EE3}">
      <dgm:prSet/>
      <dgm:spPr/>
      <dgm:t>
        <a:bodyPr/>
        <a:lstStyle/>
        <a:p>
          <a:endParaRPr lang="en-US"/>
        </a:p>
      </dgm:t>
    </dgm:pt>
    <dgm:pt modelId="{64596033-9A93-4547-AF5D-E3C79F52CC92}">
      <dgm:prSet phldrT="[文本]"/>
      <dgm:spPr/>
      <dgm:t>
        <a:bodyPr/>
        <a:lstStyle/>
        <a:p>
          <a:r>
            <a:rPr lang="zh-CN" altLang="en-US" b="1" i="0" dirty="0"/>
            <a:t>步骤③：识别异常阈值</a:t>
          </a:r>
          <a:endParaRPr lang="en-US" dirty="0"/>
        </a:p>
      </dgm:t>
    </dgm:pt>
    <dgm:pt modelId="{6E8A5D27-5DBC-4F39-AC48-B606CA016B77}" type="parTrans" cxnId="{9C57FE12-538A-4102-89DA-F590385EFF82}">
      <dgm:prSet/>
      <dgm:spPr/>
      <dgm:t>
        <a:bodyPr/>
        <a:lstStyle/>
        <a:p>
          <a:endParaRPr lang="en-US"/>
        </a:p>
      </dgm:t>
    </dgm:pt>
    <dgm:pt modelId="{E144F619-D115-4855-A087-9E9DB684C723}" type="sibTrans" cxnId="{9C57FE12-538A-4102-89DA-F590385EFF82}">
      <dgm:prSet/>
      <dgm:spPr/>
      <dgm:t>
        <a:bodyPr/>
        <a:lstStyle/>
        <a:p>
          <a:endParaRPr lang="en-US"/>
        </a:p>
      </dgm:t>
    </dgm:pt>
    <dgm:pt modelId="{B01DF1CC-BA67-4FA1-A9CC-6E7D92665DFA}">
      <dgm:prSet phldrT="[文本]"/>
      <dgm:spPr/>
      <dgm:t>
        <a:bodyPr/>
        <a:lstStyle/>
        <a:p>
          <a:r>
            <a:rPr lang="zh-CN" altLang="en-US" b="1" i="0" dirty="0"/>
            <a:t>步骤④：动态归因分析</a:t>
          </a:r>
          <a:endParaRPr lang="en-US" dirty="0"/>
        </a:p>
      </dgm:t>
    </dgm:pt>
    <dgm:pt modelId="{47500132-7722-472B-9505-90FC7CF5BE82}" type="parTrans" cxnId="{4E33D387-AE20-419E-B192-D809F3FA636C}">
      <dgm:prSet/>
      <dgm:spPr/>
      <dgm:t>
        <a:bodyPr/>
        <a:lstStyle/>
        <a:p>
          <a:endParaRPr lang="en-US"/>
        </a:p>
      </dgm:t>
    </dgm:pt>
    <dgm:pt modelId="{63EDD111-A73F-4824-AAD7-F63656BF1EFD}" type="sibTrans" cxnId="{4E33D387-AE20-419E-B192-D809F3FA636C}">
      <dgm:prSet/>
      <dgm:spPr/>
      <dgm:t>
        <a:bodyPr/>
        <a:lstStyle/>
        <a:p>
          <a:endParaRPr lang="en-US"/>
        </a:p>
      </dgm:t>
    </dgm:pt>
    <dgm:pt modelId="{71004471-3862-436D-A3FF-ADE4B512F486}">
      <dgm:prSet/>
      <dgm:spPr/>
      <dgm:t>
        <a:bodyPr/>
        <a:lstStyle/>
        <a:p>
          <a:r>
            <a:rPr lang="zh-CN" altLang="en-US"/>
            <a:t>横向数据：同类商品（如黑色系：螺纹、热卷、铁矿）、替代品（豆油</a:t>
          </a:r>
          <a:r>
            <a:rPr lang="en-US" altLang="zh-CN"/>
            <a:t>/</a:t>
          </a:r>
          <a:r>
            <a:rPr lang="zh-CN" altLang="en-US"/>
            <a:t>棕榈油）；</a:t>
          </a:r>
          <a:endParaRPr lang="en-US"/>
        </a:p>
      </dgm:t>
    </dgm:pt>
    <dgm:pt modelId="{8BA9C802-7DC0-4857-A2A5-14E17D93238D}" type="parTrans" cxnId="{6AF6FE41-5C48-4482-8A8A-417DCF702380}">
      <dgm:prSet/>
      <dgm:spPr/>
      <dgm:t>
        <a:bodyPr/>
        <a:lstStyle/>
        <a:p>
          <a:endParaRPr lang="en-US"/>
        </a:p>
      </dgm:t>
    </dgm:pt>
    <dgm:pt modelId="{D222981C-0A3E-4D6E-9B23-962AE0DE359C}" type="sibTrans" cxnId="{6AF6FE41-5C48-4482-8A8A-417DCF702380}">
      <dgm:prSet/>
      <dgm:spPr/>
      <dgm:t>
        <a:bodyPr/>
        <a:lstStyle/>
        <a:p>
          <a:endParaRPr lang="en-US"/>
        </a:p>
      </dgm:t>
    </dgm:pt>
    <dgm:pt modelId="{95551D2A-7611-4D17-877B-A6D7F0B32CDB}">
      <dgm:prSet/>
      <dgm:spPr/>
      <dgm:t>
        <a:bodyPr/>
        <a:lstStyle/>
        <a:p>
          <a:endParaRPr lang="en-US"/>
        </a:p>
      </dgm:t>
    </dgm:pt>
    <dgm:pt modelId="{F6434B0C-50A7-48D1-AFB1-795216492125}" type="parTrans" cxnId="{BACC929A-A539-411B-9007-0C29CF29FE87}">
      <dgm:prSet/>
      <dgm:spPr/>
      <dgm:t>
        <a:bodyPr/>
        <a:lstStyle/>
        <a:p>
          <a:endParaRPr lang="en-US"/>
        </a:p>
      </dgm:t>
    </dgm:pt>
    <dgm:pt modelId="{BBD54CE4-43D8-49BE-B23B-5314140725A8}" type="sibTrans" cxnId="{BACC929A-A539-411B-9007-0C29CF29FE87}">
      <dgm:prSet/>
      <dgm:spPr/>
      <dgm:t>
        <a:bodyPr/>
        <a:lstStyle/>
        <a:p>
          <a:endParaRPr lang="en-US"/>
        </a:p>
      </dgm:t>
    </dgm:pt>
    <dgm:pt modelId="{011A2FCF-714B-47EC-A9D8-A82CD65FD77A}">
      <dgm:prSet/>
      <dgm:spPr/>
      <dgm:t>
        <a:bodyPr/>
        <a:lstStyle/>
        <a:p>
          <a:r>
            <a:rPr lang="zh-CN" altLang="en-US"/>
            <a:t>纵向数据：</a:t>
          </a:r>
          <a:r>
            <a:rPr lang="en-US" altLang="zh-CN"/>
            <a:t>5</a:t>
          </a:r>
          <a:r>
            <a:rPr lang="zh-CN" altLang="en-US"/>
            <a:t>年以上价格序列（含牛市</a:t>
          </a:r>
          <a:r>
            <a:rPr lang="en-US" altLang="zh-CN"/>
            <a:t>/</a:t>
          </a:r>
          <a:r>
            <a:rPr lang="zh-CN" altLang="en-US"/>
            <a:t>熊市</a:t>
          </a:r>
          <a:r>
            <a:rPr lang="en-US" altLang="zh-CN"/>
            <a:t>/</a:t>
          </a:r>
          <a:r>
            <a:rPr lang="zh-CN" altLang="en-US"/>
            <a:t>震荡市全周期）。</a:t>
          </a:r>
          <a:endParaRPr lang="en-US"/>
        </a:p>
      </dgm:t>
    </dgm:pt>
    <dgm:pt modelId="{69C4E99C-585D-432D-A1AA-4571D26C4815}" type="parTrans" cxnId="{12AAD8E8-62D8-4337-A30F-C26845D6FC27}">
      <dgm:prSet/>
      <dgm:spPr/>
      <dgm:t>
        <a:bodyPr/>
        <a:lstStyle/>
        <a:p>
          <a:endParaRPr lang="en-US"/>
        </a:p>
      </dgm:t>
    </dgm:pt>
    <dgm:pt modelId="{F69BFBED-3470-4CA9-B660-09D83CF6528B}" type="sibTrans" cxnId="{12AAD8E8-62D8-4337-A30F-C26845D6FC27}">
      <dgm:prSet/>
      <dgm:spPr/>
      <dgm:t>
        <a:bodyPr/>
        <a:lstStyle/>
        <a:p>
          <a:endParaRPr lang="en-US"/>
        </a:p>
      </dgm:t>
    </dgm:pt>
    <dgm:pt modelId="{5B295FFF-F425-42EF-B1CF-D56E8D86DA07}">
      <dgm:prSet/>
      <dgm:spPr/>
      <dgm:t>
        <a:bodyPr/>
        <a:lstStyle/>
        <a:p>
          <a:r>
            <a:rPr lang="zh-CN" altLang="en-US"/>
            <a:t>价差比：品种</a:t>
          </a:r>
          <a:r>
            <a:rPr lang="en-US"/>
            <a:t>A</a:t>
          </a:r>
          <a:r>
            <a:rPr lang="zh-CN" altLang="en-US"/>
            <a:t>价格 </a:t>
          </a:r>
          <a:r>
            <a:rPr lang="en-US" altLang="zh-CN"/>
            <a:t>÷ </a:t>
          </a:r>
          <a:r>
            <a:rPr lang="zh-CN" altLang="en-US"/>
            <a:t>品种</a:t>
          </a:r>
          <a:r>
            <a:rPr lang="en-US"/>
            <a:t>B</a:t>
          </a:r>
          <a:r>
            <a:rPr lang="zh-CN" altLang="en-US"/>
            <a:t>价格；</a:t>
          </a:r>
          <a:endParaRPr lang="en-US"/>
        </a:p>
      </dgm:t>
    </dgm:pt>
    <dgm:pt modelId="{2B2CD1F2-0804-4932-B0B9-CC1E6EE88000}" type="parTrans" cxnId="{B1B7B54E-1C3A-4B88-8672-E0725DE6BFE8}">
      <dgm:prSet/>
      <dgm:spPr/>
      <dgm:t>
        <a:bodyPr/>
        <a:lstStyle/>
        <a:p>
          <a:endParaRPr lang="en-US"/>
        </a:p>
      </dgm:t>
    </dgm:pt>
    <dgm:pt modelId="{6B578D24-1C95-49DF-8047-AF53335DC28B}" type="sibTrans" cxnId="{B1B7B54E-1C3A-4B88-8672-E0725DE6BFE8}">
      <dgm:prSet/>
      <dgm:spPr/>
      <dgm:t>
        <a:bodyPr/>
        <a:lstStyle/>
        <a:p>
          <a:endParaRPr lang="en-US"/>
        </a:p>
      </dgm:t>
    </dgm:pt>
    <dgm:pt modelId="{007CCBE2-81EC-46FF-A2BE-BDC0BDB7DD5F}">
      <dgm:prSet/>
      <dgm:spPr/>
      <dgm:t>
        <a:bodyPr/>
        <a:lstStyle/>
        <a:p>
          <a:endParaRPr lang="en-US" dirty="0"/>
        </a:p>
      </dgm:t>
    </dgm:pt>
    <dgm:pt modelId="{F073394B-14F1-46E3-9646-21037D4899B8}" type="parTrans" cxnId="{AA573D1E-ED4D-4B1B-9EB9-E54FA7664BFD}">
      <dgm:prSet/>
      <dgm:spPr/>
      <dgm:t>
        <a:bodyPr/>
        <a:lstStyle/>
        <a:p>
          <a:endParaRPr lang="en-US"/>
        </a:p>
      </dgm:t>
    </dgm:pt>
    <dgm:pt modelId="{E603A759-1BB2-4D5B-B599-F9C9506EFE77}" type="sibTrans" cxnId="{AA573D1E-ED4D-4B1B-9EB9-E54FA7664BFD}">
      <dgm:prSet/>
      <dgm:spPr/>
      <dgm:t>
        <a:bodyPr/>
        <a:lstStyle/>
        <a:p>
          <a:endParaRPr lang="en-US"/>
        </a:p>
      </dgm:t>
    </dgm:pt>
    <dgm:pt modelId="{4647F652-8F8D-430C-B9FC-8C91D20284B5}">
      <dgm:prSet/>
      <dgm:spPr/>
      <dgm:t>
        <a:bodyPr/>
        <a:lstStyle/>
        <a:p>
          <a:r>
            <a:rPr lang="zh-CN" altLang="en-US"/>
            <a:t>波动率比：品种</a:t>
          </a:r>
          <a:r>
            <a:rPr lang="en-US" altLang="zh-CN"/>
            <a:t>A</a:t>
          </a:r>
          <a:r>
            <a:rPr lang="zh-CN" altLang="en-US"/>
            <a:t>年化波动率 </a:t>
          </a:r>
          <a:r>
            <a:rPr lang="en-US" altLang="zh-CN"/>
            <a:t>÷ </a:t>
          </a:r>
          <a:r>
            <a:rPr lang="zh-CN" altLang="en-US"/>
            <a:t>品种</a:t>
          </a:r>
          <a:r>
            <a:rPr lang="en-US" altLang="zh-CN"/>
            <a:t>B</a:t>
          </a:r>
          <a:r>
            <a:rPr lang="zh-CN" altLang="en-US"/>
            <a:t>年化波动率；</a:t>
          </a:r>
          <a:endParaRPr lang="en-US"/>
        </a:p>
      </dgm:t>
    </dgm:pt>
    <dgm:pt modelId="{D41B465F-6851-4B04-A4D3-9403738A223C}" type="parTrans" cxnId="{423DD168-D44E-4BA3-8A34-8457020DC0EF}">
      <dgm:prSet/>
      <dgm:spPr/>
      <dgm:t>
        <a:bodyPr/>
        <a:lstStyle/>
        <a:p>
          <a:endParaRPr lang="en-US"/>
        </a:p>
      </dgm:t>
    </dgm:pt>
    <dgm:pt modelId="{DAF720C6-A691-47ED-8019-B964B9341365}" type="sibTrans" cxnId="{423DD168-D44E-4BA3-8A34-8457020DC0EF}">
      <dgm:prSet/>
      <dgm:spPr/>
      <dgm:t>
        <a:bodyPr/>
        <a:lstStyle/>
        <a:p>
          <a:endParaRPr lang="en-US"/>
        </a:p>
      </dgm:t>
    </dgm:pt>
    <dgm:pt modelId="{1DEEEAB1-5F51-493F-A70E-80C2CC7F868C}">
      <dgm:prSet/>
      <dgm:spPr/>
      <dgm:t>
        <a:bodyPr/>
        <a:lstStyle/>
        <a:p>
          <a:endParaRPr lang="en-US"/>
        </a:p>
      </dgm:t>
    </dgm:pt>
    <dgm:pt modelId="{98411EFF-3491-4F5E-9266-4D3B5C8DBD0B}" type="parTrans" cxnId="{707671D7-0AED-46A9-AEFB-BAEE131181B8}">
      <dgm:prSet/>
      <dgm:spPr/>
      <dgm:t>
        <a:bodyPr/>
        <a:lstStyle/>
        <a:p>
          <a:endParaRPr lang="en-US"/>
        </a:p>
      </dgm:t>
    </dgm:pt>
    <dgm:pt modelId="{55C7BCD2-6EA1-45EA-872C-C1A137054917}" type="sibTrans" cxnId="{707671D7-0AED-46A9-AEFB-BAEE131181B8}">
      <dgm:prSet/>
      <dgm:spPr/>
      <dgm:t>
        <a:bodyPr/>
        <a:lstStyle/>
        <a:p>
          <a:endParaRPr lang="en-US"/>
        </a:p>
      </dgm:t>
    </dgm:pt>
    <dgm:pt modelId="{EB676A24-4680-4B87-943B-0D628C8DC9CD}">
      <dgm:prSet/>
      <dgm:spPr/>
      <dgm:t>
        <a:bodyPr/>
        <a:lstStyle/>
        <a:p>
          <a:r>
            <a:rPr lang="zh-CN" altLang="en-US" dirty="0"/>
            <a:t>仓位集中度：前</a:t>
          </a:r>
          <a:r>
            <a:rPr lang="en-US" altLang="zh-CN" dirty="0"/>
            <a:t>5</a:t>
          </a:r>
          <a:r>
            <a:rPr lang="zh-CN" altLang="en-US" dirty="0"/>
            <a:t>名多头持仓占比 </a:t>
          </a:r>
          <a:r>
            <a:rPr lang="en-US" altLang="zh-CN" dirty="0"/>
            <a:t>÷ </a:t>
          </a:r>
          <a:r>
            <a:rPr lang="zh-CN" altLang="en-US" dirty="0"/>
            <a:t>空头持仓占比。</a:t>
          </a:r>
          <a:endParaRPr lang="en-US" dirty="0"/>
        </a:p>
      </dgm:t>
    </dgm:pt>
    <dgm:pt modelId="{AFD73E28-ED1D-4BAE-A5C7-DBB61A5290DA}" type="parTrans" cxnId="{A3521EA0-6E2C-4477-B0FD-84F7EFFFD6E4}">
      <dgm:prSet/>
      <dgm:spPr/>
      <dgm:t>
        <a:bodyPr/>
        <a:lstStyle/>
        <a:p>
          <a:endParaRPr lang="en-US"/>
        </a:p>
      </dgm:t>
    </dgm:pt>
    <dgm:pt modelId="{2B345BFA-E98D-4229-8515-D27F9CA2E50B}" type="sibTrans" cxnId="{A3521EA0-6E2C-4477-B0FD-84F7EFFFD6E4}">
      <dgm:prSet/>
      <dgm:spPr/>
      <dgm:t>
        <a:bodyPr/>
        <a:lstStyle/>
        <a:p>
          <a:endParaRPr lang="en-US"/>
        </a:p>
      </dgm:t>
    </dgm:pt>
    <dgm:pt modelId="{48984E2B-0720-4851-AB2B-13DC5BA92466}">
      <dgm:prSet/>
      <dgm:spPr/>
      <dgm:t>
        <a:bodyPr/>
        <a:lstStyle/>
        <a:p>
          <a:r>
            <a:rPr lang="zh-CN" altLang="en-US"/>
            <a:t>历史分位数法：当前值处于过去</a:t>
          </a:r>
          <a:r>
            <a:rPr lang="en-US" altLang="zh-CN"/>
            <a:t>5</a:t>
          </a:r>
          <a:r>
            <a:rPr lang="zh-CN" altLang="en-US"/>
            <a:t>年</a:t>
          </a:r>
          <a:r>
            <a:rPr lang="en-US" altLang="zh-CN"/>
            <a:t>10%-90%</a:t>
          </a:r>
          <a:r>
            <a:rPr lang="zh-CN" altLang="en-US"/>
            <a:t>区间外时触发警报；</a:t>
          </a:r>
          <a:endParaRPr lang="en-US"/>
        </a:p>
      </dgm:t>
    </dgm:pt>
    <dgm:pt modelId="{BBF9B9BF-FF42-4B06-AB9D-EBB725247AA5}" type="parTrans" cxnId="{3AF66750-BAD1-4999-94AE-2EDDD8CBDDDC}">
      <dgm:prSet/>
      <dgm:spPr/>
      <dgm:t>
        <a:bodyPr/>
        <a:lstStyle/>
        <a:p>
          <a:endParaRPr lang="en-US"/>
        </a:p>
      </dgm:t>
    </dgm:pt>
    <dgm:pt modelId="{D3220BDB-A346-409C-B432-4DD20A51FE7F}" type="sibTrans" cxnId="{3AF66750-BAD1-4999-94AE-2EDDD8CBDDDC}">
      <dgm:prSet/>
      <dgm:spPr/>
      <dgm:t>
        <a:bodyPr/>
        <a:lstStyle/>
        <a:p>
          <a:endParaRPr lang="en-US"/>
        </a:p>
      </dgm:t>
    </dgm:pt>
    <dgm:pt modelId="{37CAA1F7-6383-4005-A14A-C0D99C9F1375}">
      <dgm:prSet/>
      <dgm:spPr/>
      <dgm:t>
        <a:bodyPr/>
        <a:lstStyle/>
        <a:p>
          <a:endParaRPr lang="en-US"/>
        </a:p>
      </dgm:t>
    </dgm:pt>
    <dgm:pt modelId="{57B140B5-2F16-400A-B93F-95B5AD26214B}" type="parTrans" cxnId="{C64E04A3-3F48-46C7-A355-62C81569FAEF}">
      <dgm:prSet/>
      <dgm:spPr/>
      <dgm:t>
        <a:bodyPr/>
        <a:lstStyle/>
        <a:p>
          <a:endParaRPr lang="en-US"/>
        </a:p>
      </dgm:t>
    </dgm:pt>
    <dgm:pt modelId="{8B890C8C-1D0E-4E8C-BE40-61EA2595951F}" type="sibTrans" cxnId="{C64E04A3-3F48-46C7-A355-62C81569FAEF}">
      <dgm:prSet/>
      <dgm:spPr/>
      <dgm:t>
        <a:bodyPr/>
        <a:lstStyle/>
        <a:p>
          <a:endParaRPr lang="en-US"/>
        </a:p>
      </dgm:t>
    </dgm:pt>
    <dgm:pt modelId="{F802891B-9E9D-429C-B6B1-1706BECA70B0}">
      <dgm:prSet/>
      <dgm:spPr/>
      <dgm:t>
        <a:bodyPr/>
        <a:lstStyle/>
        <a:p>
          <a:r>
            <a:rPr lang="zh-CN" altLang="en-US"/>
            <a:t>标准差法：价差偏离均值</a:t>
          </a:r>
          <a:r>
            <a:rPr lang="en-US" altLang="zh-CN"/>
            <a:t>±2σ</a:t>
          </a:r>
          <a:r>
            <a:rPr lang="zh-CN" altLang="en-US"/>
            <a:t>时判定为极端值。</a:t>
          </a:r>
          <a:endParaRPr lang="en-US"/>
        </a:p>
      </dgm:t>
    </dgm:pt>
    <dgm:pt modelId="{BC8571E8-E3EF-4572-AB3B-A87F8DB07CEB}" type="parTrans" cxnId="{55D56249-2D4F-4CCE-960C-F664FD890518}">
      <dgm:prSet/>
      <dgm:spPr/>
      <dgm:t>
        <a:bodyPr/>
        <a:lstStyle/>
        <a:p>
          <a:endParaRPr lang="en-US"/>
        </a:p>
      </dgm:t>
    </dgm:pt>
    <dgm:pt modelId="{A70C6E85-ED37-4B1E-8C84-41A5421444A6}" type="sibTrans" cxnId="{55D56249-2D4F-4CCE-960C-F664FD890518}">
      <dgm:prSet/>
      <dgm:spPr/>
      <dgm:t>
        <a:bodyPr/>
        <a:lstStyle/>
        <a:p>
          <a:endParaRPr lang="en-US"/>
        </a:p>
      </dgm:t>
    </dgm:pt>
    <dgm:pt modelId="{CA8FAC56-E315-49C4-B8B0-44751E2090C1}">
      <dgm:prSet/>
      <dgm:spPr/>
      <dgm:t>
        <a:bodyPr/>
        <a:lstStyle/>
        <a:p>
          <a:r>
            <a:rPr lang="zh-CN" altLang="en-US"/>
            <a:t>例：沪镍较</a:t>
          </a:r>
          <a:r>
            <a:rPr lang="en-US" altLang="zh-CN"/>
            <a:t>LME</a:t>
          </a:r>
          <a:r>
            <a:rPr lang="zh-CN" altLang="en-US"/>
            <a:t>镍溢价扩大</a:t>
          </a:r>
          <a:endParaRPr lang="en-US"/>
        </a:p>
      </dgm:t>
    </dgm:pt>
    <dgm:pt modelId="{2B066622-F9B7-4A1C-A000-64F74B8BA0BA}" type="parTrans" cxnId="{F0882974-01C9-43CE-A088-7586405FAE46}">
      <dgm:prSet/>
      <dgm:spPr/>
      <dgm:t>
        <a:bodyPr/>
        <a:lstStyle/>
        <a:p>
          <a:endParaRPr lang="en-US"/>
        </a:p>
      </dgm:t>
    </dgm:pt>
    <dgm:pt modelId="{BE55CADC-E362-400B-8D0D-ECE0F88413B2}" type="sibTrans" cxnId="{F0882974-01C9-43CE-A088-7586405FAE46}">
      <dgm:prSet/>
      <dgm:spPr/>
      <dgm:t>
        <a:bodyPr/>
        <a:lstStyle/>
        <a:p>
          <a:endParaRPr lang="en-US"/>
        </a:p>
      </dgm:t>
    </dgm:pt>
    <dgm:pt modelId="{2E8C4E44-7AD9-4D13-8DC2-87EE57776906}">
      <dgm:prSet/>
      <dgm:spPr/>
      <dgm:t>
        <a:bodyPr/>
        <a:lstStyle/>
        <a:p>
          <a:r>
            <a:rPr lang="zh-CN" altLang="en-US" dirty="0"/>
            <a:t>归因</a:t>
          </a:r>
          <a:r>
            <a:rPr lang="en-US" altLang="zh-CN" dirty="0"/>
            <a:t>1</a:t>
          </a:r>
          <a:r>
            <a:rPr lang="zh-CN" altLang="en-US" dirty="0"/>
            <a:t>：国内新能源需求激增 </a:t>
          </a:r>
          <a:r>
            <a:rPr lang="en-US" altLang="zh-CN" dirty="0"/>
            <a:t>vs </a:t>
          </a:r>
          <a:r>
            <a:rPr lang="zh-CN" altLang="en-US" dirty="0"/>
            <a:t>海外供应过剩；</a:t>
          </a:r>
          <a:endParaRPr lang="en-US" dirty="0"/>
        </a:p>
      </dgm:t>
    </dgm:pt>
    <dgm:pt modelId="{AF413758-BD77-46CE-B40A-81B83AEB2281}" type="parTrans" cxnId="{F091C5F1-FD4B-40AB-BEC0-73EF0B47A64F}">
      <dgm:prSet/>
      <dgm:spPr/>
      <dgm:t>
        <a:bodyPr/>
        <a:lstStyle/>
        <a:p>
          <a:endParaRPr lang="en-US"/>
        </a:p>
      </dgm:t>
    </dgm:pt>
    <dgm:pt modelId="{01E7259D-3B82-4FB3-B1A7-5880C23E03BE}" type="sibTrans" cxnId="{F091C5F1-FD4B-40AB-BEC0-73EF0B47A64F}">
      <dgm:prSet/>
      <dgm:spPr/>
      <dgm:t>
        <a:bodyPr/>
        <a:lstStyle/>
        <a:p>
          <a:endParaRPr lang="en-US"/>
        </a:p>
      </dgm:t>
    </dgm:pt>
    <dgm:pt modelId="{17D7230D-D551-4E27-940F-F05261011504}">
      <dgm:prSet/>
      <dgm:spPr/>
      <dgm:t>
        <a:bodyPr/>
        <a:lstStyle/>
        <a:p>
          <a:r>
            <a:rPr lang="zh-CN" altLang="en-US" dirty="0"/>
            <a:t>归因</a:t>
          </a:r>
          <a:r>
            <a:rPr lang="en-US" altLang="zh-CN" dirty="0"/>
            <a:t>2</a:t>
          </a:r>
          <a:r>
            <a:rPr lang="zh-CN" altLang="en-US" dirty="0"/>
            <a:t>：人民币汇率贬值推升进口成本；</a:t>
          </a:r>
          <a:endParaRPr lang="en-US" dirty="0"/>
        </a:p>
      </dgm:t>
    </dgm:pt>
    <dgm:pt modelId="{D2F7AA42-A960-4D9A-ACEF-BD74D63A05BE}" type="parTrans" cxnId="{D25B106E-91D0-4BF9-9F94-9D218EB9B227}">
      <dgm:prSet/>
      <dgm:spPr/>
      <dgm:t>
        <a:bodyPr/>
        <a:lstStyle/>
        <a:p>
          <a:endParaRPr lang="en-US"/>
        </a:p>
      </dgm:t>
    </dgm:pt>
    <dgm:pt modelId="{678F025D-7541-47C8-B59A-643E8C67E0D9}" type="sibTrans" cxnId="{D25B106E-91D0-4BF9-9F94-9D218EB9B227}">
      <dgm:prSet/>
      <dgm:spPr/>
      <dgm:t>
        <a:bodyPr/>
        <a:lstStyle/>
        <a:p>
          <a:endParaRPr lang="en-US"/>
        </a:p>
      </dgm:t>
    </dgm:pt>
    <dgm:pt modelId="{84E18C21-7D23-4B3E-9983-2E9B4DF99A82}">
      <dgm:prSet/>
      <dgm:spPr/>
      <dgm:t>
        <a:bodyPr/>
        <a:lstStyle/>
        <a:p>
          <a:r>
            <a:rPr lang="zh-CN" altLang="en-US" dirty="0"/>
            <a:t>结论：溢价可能持续，反套策略需谨慎。</a:t>
          </a:r>
          <a:endParaRPr lang="en-US" dirty="0"/>
        </a:p>
      </dgm:t>
    </dgm:pt>
    <dgm:pt modelId="{7F0BFC88-EE61-4001-BAA3-C3CB6AE68B7C}" type="parTrans" cxnId="{22DE8B1D-A256-4241-A882-F50485D424F1}">
      <dgm:prSet/>
      <dgm:spPr/>
      <dgm:t>
        <a:bodyPr/>
        <a:lstStyle/>
        <a:p>
          <a:endParaRPr lang="en-US"/>
        </a:p>
      </dgm:t>
    </dgm:pt>
    <dgm:pt modelId="{DC5D1C86-48B6-45AD-BDBC-420133417722}" type="sibTrans" cxnId="{22DE8B1D-A256-4241-A882-F50485D424F1}">
      <dgm:prSet/>
      <dgm:spPr/>
      <dgm:t>
        <a:bodyPr/>
        <a:lstStyle/>
        <a:p>
          <a:endParaRPr lang="en-US"/>
        </a:p>
      </dgm:t>
    </dgm:pt>
    <dgm:pt modelId="{8F984043-1AFB-4E5B-98E7-2A30F2269482}" type="pres">
      <dgm:prSet presAssocID="{DD493CC5-AC57-4B13-B049-31E2D9419339}" presName="Name0" presStyleCnt="0">
        <dgm:presLayoutVars>
          <dgm:chMax val="5"/>
          <dgm:chPref val="5"/>
          <dgm:dir/>
          <dgm:animLvl val="lvl"/>
        </dgm:presLayoutVars>
      </dgm:prSet>
      <dgm:spPr/>
    </dgm:pt>
    <dgm:pt modelId="{A0A86B0A-B464-4C69-B9CB-FC1108A0562E}" type="pres">
      <dgm:prSet presAssocID="{9FD54FFC-F16F-4573-A212-B640017FDD04}" presName="parentText1" presStyleLbl="node1" presStyleIdx="0" presStyleCnt="4">
        <dgm:presLayoutVars>
          <dgm:chMax/>
          <dgm:chPref val="3"/>
          <dgm:bulletEnabled val="1"/>
        </dgm:presLayoutVars>
      </dgm:prSet>
      <dgm:spPr/>
    </dgm:pt>
    <dgm:pt modelId="{7617E81E-278F-4954-B96D-B2DE15866750}" type="pres">
      <dgm:prSet presAssocID="{9FD54FFC-F16F-4573-A212-B640017FDD04}" presName="childText1" presStyleLbl="solidAlignAcc1" presStyleIdx="0" presStyleCnt="4">
        <dgm:presLayoutVars>
          <dgm:chMax val="0"/>
          <dgm:chPref val="0"/>
          <dgm:bulletEnabled val="1"/>
        </dgm:presLayoutVars>
      </dgm:prSet>
      <dgm:spPr/>
    </dgm:pt>
    <dgm:pt modelId="{6DA9EAA0-B0EA-4275-9A6E-B5B38AC54574}" type="pres">
      <dgm:prSet presAssocID="{C40579A3-2D6D-40C0-92E3-1A3E7D375D47}" presName="parentText2" presStyleLbl="node1" presStyleIdx="1" presStyleCnt="4">
        <dgm:presLayoutVars>
          <dgm:chMax/>
          <dgm:chPref val="3"/>
          <dgm:bulletEnabled val="1"/>
        </dgm:presLayoutVars>
      </dgm:prSet>
      <dgm:spPr/>
    </dgm:pt>
    <dgm:pt modelId="{2A80E419-2253-4326-8B94-1CA971F143B7}" type="pres">
      <dgm:prSet presAssocID="{C40579A3-2D6D-40C0-92E3-1A3E7D375D47}" presName="childText2" presStyleLbl="solidAlignAcc1" presStyleIdx="1" presStyleCnt="4">
        <dgm:presLayoutVars>
          <dgm:chMax val="0"/>
          <dgm:chPref val="0"/>
          <dgm:bulletEnabled val="1"/>
        </dgm:presLayoutVars>
      </dgm:prSet>
      <dgm:spPr/>
    </dgm:pt>
    <dgm:pt modelId="{9714F107-9CA5-4A74-A648-DB608459335C}" type="pres">
      <dgm:prSet presAssocID="{64596033-9A93-4547-AF5D-E3C79F52CC92}" presName="parentText3" presStyleLbl="node1" presStyleIdx="2" presStyleCnt="4">
        <dgm:presLayoutVars>
          <dgm:chMax/>
          <dgm:chPref val="3"/>
          <dgm:bulletEnabled val="1"/>
        </dgm:presLayoutVars>
      </dgm:prSet>
      <dgm:spPr/>
    </dgm:pt>
    <dgm:pt modelId="{861E8778-B2CA-42A7-B420-4A7C93EAD3F4}" type="pres">
      <dgm:prSet presAssocID="{64596033-9A93-4547-AF5D-E3C79F52CC92}" presName="childText3" presStyleLbl="solidAlignAcc1" presStyleIdx="2" presStyleCnt="4">
        <dgm:presLayoutVars>
          <dgm:chMax val="0"/>
          <dgm:chPref val="0"/>
          <dgm:bulletEnabled val="1"/>
        </dgm:presLayoutVars>
      </dgm:prSet>
      <dgm:spPr/>
    </dgm:pt>
    <dgm:pt modelId="{C97D5CA6-1483-4B6B-B3EC-5CB342ACF9BB}" type="pres">
      <dgm:prSet presAssocID="{B01DF1CC-BA67-4FA1-A9CC-6E7D92665DFA}" presName="parentText4" presStyleLbl="node1" presStyleIdx="3" presStyleCnt="4">
        <dgm:presLayoutVars>
          <dgm:chMax/>
          <dgm:chPref val="3"/>
          <dgm:bulletEnabled val="1"/>
        </dgm:presLayoutVars>
      </dgm:prSet>
      <dgm:spPr/>
    </dgm:pt>
    <dgm:pt modelId="{EA36A9F7-B94D-4DC2-85E3-7254E2986645}" type="pres">
      <dgm:prSet presAssocID="{B01DF1CC-BA67-4FA1-A9CC-6E7D92665DFA}" presName="childText4" presStyleLbl="solidAlignAcc1" presStyleIdx="3" presStyleCnt="4">
        <dgm:presLayoutVars>
          <dgm:chMax val="0"/>
          <dgm:chPref val="0"/>
          <dgm:bulletEnabled val="1"/>
        </dgm:presLayoutVars>
      </dgm:prSet>
      <dgm:spPr/>
    </dgm:pt>
  </dgm:ptLst>
  <dgm:cxnLst>
    <dgm:cxn modelId="{114DAF02-5CA5-4A90-B477-582BC1BD5EE3}" srcId="{DD493CC5-AC57-4B13-B049-31E2D9419339}" destId="{C40579A3-2D6D-40C0-92E3-1A3E7D375D47}" srcOrd="1" destOrd="0" parTransId="{9537320E-92EF-4ED6-8AA5-080A1C15F476}" sibTransId="{03BBA575-233F-4205-A435-52D0BB8FBDC5}"/>
    <dgm:cxn modelId="{7E24B80B-1E40-42E0-B09F-B24B913F598A}" type="presOf" srcId="{C40579A3-2D6D-40C0-92E3-1A3E7D375D47}" destId="{6DA9EAA0-B0EA-4275-9A6E-B5B38AC54574}" srcOrd="0" destOrd="0" presId="urn:microsoft.com/office/officeart/2009/3/layout/IncreasingArrowsProcess"/>
    <dgm:cxn modelId="{CBCEB810-46ED-4501-968C-E2E3D325D976}" type="presOf" srcId="{F802891B-9E9D-429C-B6B1-1706BECA70B0}" destId="{861E8778-B2CA-42A7-B420-4A7C93EAD3F4}" srcOrd="0" destOrd="2" presId="urn:microsoft.com/office/officeart/2009/3/layout/IncreasingArrowsProcess"/>
    <dgm:cxn modelId="{9C57FE12-538A-4102-89DA-F590385EFF82}" srcId="{DD493CC5-AC57-4B13-B049-31E2D9419339}" destId="{64596033-9A93-4547-AF5D-E3C79F52CC92}" srcOrd="2" destOrd="0" parTransId="{6E8A5D27-5DBC-4F39-AC48-B606CA016B77}" sibTransId="{E144F619-D115-4855-A087-9E9DB684C723}"/>
    <dgm:cxn modelId="{22DE8B1D-A256-4241-A882-F50485D424F1}" srcId="{B01DF1CC-BA67-4FA1-A9CC-6E7D92665DFA}" destId="{84E18C21-7D23-4B3E-9983-2E9B4DF99A82}" srcOrd="3" destOrd="0" parTransId="{7F0BFC88-EE61-4001-BAA3-C3CB6AE68B7C}" sibTransId="{DC5D1C86-48B6-45AD-BDBC-420133417722}"/>
    <dgm:cxn modelId="{AA573D1E-ED4D-4B1B-9EB9-E54FA7664BFD}" srcId="{C40579A3-2D6D-40C0-92E3-1A3E7D375D47}" destId="{007CCBE2-81EC-46FF-A2BE-BDC0BDB7DD5F}" srcOrd="1" destOrd="0" parTransId="{F073394B-14F1-46E3-9646-21037D4899B8}" sibTransId="{E603A759-1BB2-4D5B-B599-F9C9506EFE77}"/>
    <dgm:cxn modelId="{9D5C0A1F-3C1B-4816-B0AA-CC24DB270DD1}" type="presOf" srcId="{9FD54FFC-F16F-4573-A212-B640017FDD04}" destId="{A0A86B0A-B464-4C69-B9CB-FC1108A0562E}" srcOrd="0" destOrd="0" presId="urn:microsoft.com/office/officeart/2009/3/layout/IncreasingArrowsProcess"/>
    <dgm:cxn modelId="{6AF6FE41-5C48-4482-8A8A-417DCF702380}" srcId="{9FD54FFC-F16F-4573-A212-B640017FDD04}" destId="{71004471-3862-436D-A3FF-ADE4B512F486}" srcOrd="0" destOrd="0" parTransId="{8BA9C802-7DC0-4857-A2A5-14E17D93238D}" sibTransId="{D222981C-0A3E-4D6E-9B23-962AE0DE359C}"/>
    <dgm:cxn modelId="{C684F766-B735-4B01-975B-1134459DA4DA}" type="presOf" srcId="{DD493CC5-AC57-4B13-B049-31E2D9419339}" destId="{8F984043-1AFB-4E5B-98E7-2A30F2269482}" srcOrd="0" destOrd="0" presId="urn:microsoft.com/office/officeart/2009/3/layout/IncreasingArrowsProcess"/>
    <dgm:cxn modelId="{423DD168-D44E-4BA3-8A34-8457020DC0EF}" srcId="{C40579A3-2D6D-40C0-92E3-1A3E7D375D47}" destId="{4647F652-8F8D-430C-B9FC-8C91D20284B5}" srcOrd="2" destOrd="0" parTransId="{D41B465F-6851-4B04-A4D3-9403738A223C}" sibTransId="{DAF720C6-A691-47ED-8019-B964B9341365}"/>
    <dgm:cxn modelId="{55D56249-2D4F-4CCE-960C-F664FD890518}" srcId="{64596033-9A93-4547-AF5D-E3C79F52CC92}" destId="{F802891B-9E9D-429C-B6B1-1706BECA70B0}" srcOrd="2" destOrd="0" parTransId="{BC8571E8-E3EF-4572-AB3B-A87F8DB07CEB}" sibTransId="{A70C6E85-ED37-4B1E-8C84-41A5421444A6}"/>
    <dgm:cxn modelId="{D25B106E-91D0-4BF9-9F94-9D218EB9B227}" srcId="{B01DF1CC-BA67-4FA1-A9CC-6E7D92665DFA}" destId="{17D7230D-D551-4E27-940F-F05261011504}" srcOrd="2" destOrd="0" parTransId="{D2F7AA42-A960-4D9A-ACEF-BD74D63A05BE}" sibTransId="{678F025D-7541-47C8-B59A-643E8C67E0D9}"/>
    <dgm:cxn modelId="{B1B7B54E-1C3A-4B88-8672-E0725DE6BFE8}" srcId="{C40579A3-2D6D-40C0-92E3-1A3E7D375D47}" destId="{5B295FFF-F425-42EF-B1CF-D56E8D86DA07}" srcOrd="0" destOrd="0" parTransId="{2B2CD1F2-0804-4932-B0B9-CC1E6EE88000}" sibTransId="{6B578D24-1C95-49DF-8047-AF53335DC28B}"/>
    <dgm:cxn modelId="{3AF66750-BAD1-4999-94AE-2EDDD8CBDDDC}" srcId="{64596033-9A93-4547-AF5D-E3C79F52CC92}" destId="{48984E2B-0720-4851-AB2B-13DC5BA92466}" srcOrd="0" destOrd="0" parTransId="{BBF9B9BF-FF42-4B06-AB9D-EBB725247AA5}" sibTransId="{D3220BDB-A346-409C-B432-4DD20A51FE7F}"/>
    <dgm:cxn modelId="{F0882974-01C9-43CE-A088-7586405FAE46}" srcId="{B01DF1CC-BA67-4FA1-A9CC-6E7D92665DFA}" destId="{CA8FAC56-E315-49C4-B8B0-44751E2090C1}" srcOrd="0" destOrd="0" parTransId="{2B066622-F9B7-4A1C-A000-64F74B8BA0BA}" sibTransId="{BE55CADC-E362-400B-8D0D-ECE0F88413B2}"/>
    <dgm:cxn modelId="{9A30F456-76B5-40C2-8A81-78C899951EB6}" type="presOf" srcId="{37CAA1F7-6383-4005-A14A-C0D99C9F1375}" destId="{861E8778-B2CA-42A7-B420-4A7C93EAD3F4}" srcOrd="0" destOrd="1" presId="urn:microsoft.com/office/officeart/2009/3/layout/IncreasingArrowsProcess"/>
    <dgm:cxn modelId="{1209F37A-DCB1-4221-B53A-BED8261A9901}" type="presOf" srcId="{5B295FFF-F425-42EF-B1CF-D56E8D86DA07}" destId="{2A80E419-2253-4326-8B94-1CA971F143B7}" srcOrd="0" destOrd="0" presId="urn:microsoft.com/office/officeart/2009/3/layout/IncreasingArrowsProcess"/>
    <dgm:cxn modelId="{4A882C84-FE8D-4772-9750-334C14C7547D}" type="presOf" srcId="{4647F652-8F8D-430C-B9FC-8C91D20284B5}" destId="{2A80E419-2253-4326-8B94-1CA971F143B7}" srcOrd="0" destOrd="2" presId="urn:microsoft.com/office/officeart/2009/3/layout/IncreasingArrowsProcess"/>
    <dgm:cxn modelId="{4E33D387-AE20-419E-B192-D809F3FA636C}" srcId="{DD493CC5-AC57-4B13-B049-31E2D9419339}" destId="{B01DF1CC-BA67-4FA1-A9CC-6E7D92665DFA}" srcOrd="3" destOrd="0" parTransId="{47500132-7722-472B-9505-90FC7CF5BE82}" sibTransId="{63EDD111-A73F-4824-AAD7-F63656BF1EFD}"/>
    <dgm:cxn modelId="{9EC7948C-C1FF-4EE2-8D1C-424344CCC88F}" type="presOf" srcId="{EB676A24-4680-4B87-943B-0D628C8DC9CD}" destId="{2A80E419-2253-4326-8B94-1CA971F143B7}" srcOrd="0" destOrd="4" presId="urn:microsoft.com/office/officeart/2009/3/layout/IncreasingArrowsProcess"/>
    <dgm:cxn modelId="{49B0CC8C-50DE-4B5B-A6BF-6B58556C93F3}" type="presOf" srcId="{95551D2A-7611-4D17-877B-A6D7F0B32CDB}" destId="{7617E81E-278F-4954-B96D-B2DE15866750}" srcOrd="0" destOrd="1" presId="urn:microsoft.com/office/officeart/2009/3/layout/IncreasingArrowsProcess"/>
    <dgm:cxn modelId="{6ADEE78C-789D-4F30-9F15-2D9B67A3CDCE}" srcId="{DD493CC5-AC57-4B13-B049-31E2D9419339}" destId="{9FD54FFC-F16F-4573-A212-B640017FDD04}" srcOrd="0" destOrd="0" parTransId="{85BDF2E2-98E8-4F1B-8B17-E604B3C4EA86}" sibTransId="{BFC88ADA-802E-4DF0-802E-46A5EB38E958}"/>
    <dgm:cxn modelId="{BACC929A-A539-411B-9007-0C29CF29FE87}" srcId="{9FD54FFC-F16F-4573-A212-B640017FDD04}" destId="{95551D2A-7611-4D17-877B-A6D7F0B32CDB}" srcOrd="1" destOrd="0" parTransId="{F6434B0C-50A7-48D1-AFB1-795216492125}" sibTransId="{BBD54CE4-43D8-49BE-B23B-5314140725A8}"/>
    <dgm:cxn modelId="{4CACA09B-C91C-4365-9AC2-48974CE434B4}" type="presOf" srcId="{17D7230D-D551-4E27-940F-F05261011504}" destId="{EA36A9F7-B94D-4DC2-85E3-7254E2986645}" srcOrd="0" destOrd="2" presId="urn:microsoft.com/office/officeart/2009/3/layout/IncreasingArrowsProcess"/>
    <dgm:cxn modelId="{A3521EA0-6E2C-4477-B0FD-84F7EFFFD6E4}" srcId="{C40579A3-2D6D-40C0-92E3-1A3E7D375D47}" destId="{EB676A24-4680-4B87-943B-0D628C8DC9CD}" srcOrd="4" destOrd="0" parTransId="{AFD73E28-ED1D-4BAE-A5C7-DBB61A5290DA}" sibTransId="{2B345BFA-E98D-4229-8515-D27F9CA2E50B}"/>
    <dgm:cxn modelId="{E84CA3A1-C8F0-4109-860C-9250932C94F1}" type="presOf" srcId="{007CCBE2-81EC-46FF-A2BE-BDC0BDB7DD5F}" destId="{2A80E419-2253-4326-8B94-1CA971F143B7}" srcOrd="0" destOrd="1" presId="urn:microsoft.com/office/officeart/2009/3/layout/IncreasingArrowsProcess"/>
    <dgm:cxn modelId="{C64E04A3-3F48-46C7-A355-62C81569FAEF}" srcId="{64596033-9A93-4547-AF5D-E3C79F52CC92}" destId="{37CAA1F7-6383-4005-A14A-C0D99C9F1375}" srcOrd="1" destOrd="0" parTransId="{57B140B5-2F16-400A-B93F-95B5AD26214B}" sibTransId="{8B890C8C-1D0E-4E8C-BE40-61EA2595951F}"/>
    <dgm:cxn modelId="{C0558EA4-8AFF-4B0C-964D-1DC67197CAF4}" type="presOf" srcId="{2E8C4E44-7AD9-4D13-8DC2-87EE57776906}" destId="{EA36A9F7-B94D-4DC2-85E3-7254E2986645}" srcOrd="0" destOrd="1" presId="urn:microsoft.com/office/officeart/2009/3/layout/IncreasingArrowsProcess"/>
    <dgm:cxn modelId="{D3F7E0A9-1F2A-48BB-97B6-E3BDCDC05D6D}" type="presOf" srcId="{CA8FAC56-E315-49C4-B8B0-44751E2090C1}" destId="{EA36A9F7-B94D-4DC2-85E3-7254E2986645}" srcOrd="0" destOrd="0" presId="urn:microsoft.com/office/officeart/2009/3/layout/IncreasingArrowsProcess"/>
    <dgm:cxn modelId="{D8DA0EAD-B1D5-4C19-8FE4-D738CF243B62}" type="presOf" srcId="{1DEEEAB1-5F51-493F-A70E-80C2CC7F868C}" destId="{2A80E419-2253-4326-8B94-1CA971F143B7}" srcOrd="0" destOrd="3" presId="urn:microsoft.com/office/officeart/2009/3/layout/IncreasingArrowsProcess"/>
    <dgm:cxn modelId="{811F63D1-BF3F-4610-AF1A-420F63519333}" type="presOf" srcId="{84E18C21-7D23-4B3E-9983-2E9B4DF99A82}" destId="{EA36A9F7-B94D-4DC2-85E3-7254E2986645}" srcOrd="0" destOrd="3" presId="urn:microsoft.com/office/officeart/2009/3/layout/IncreasingArrowsProcess"/>
    <dgm:cxn modelId="{8DE76FD5-3062-4F86-995F-12DCCBA3FE79}" type="presOf" srcId="{64596033-9A93-4547-AF5D-E3C79F52CC92}" destId="{9714F107-9CA5-4A74-A648-DB608459335C}" srcOrd="0" destOrd="0" presId="urn:microsoft.com/office/officeart/2009/3/layout/IncreasingArrowsProcess"/>
    <dgm:cxn modelId="{707671D7-0AED-46A9-AEFB-BAEE131181B8}" srcId="{C40579A3-2D6D-40C0-92E3-1A3E7D375D47}" destId="{1DEEEAB1-5F51-493F-A70E-80C2CC7F868C}" srcOrd="3" destOrd="0" parTransId="{98411EFF-3491-4F5E-9266-4D3B5C8DBD0B}" sibTransId="{55C7BCD2-6EA1-45EA-872C-C1A137054917}"/>
    <dgm:cxn modelId="{12AAD8E8-62D8-4337-A30F-C26845D6FC27}" srcId="{9FD54FFC-F16F-4573-A212-B640017FDD04}" destId="{011A2FCF-714B-47EC-A9D8-A82CD65FD77A}" srcOrd="2" destOrd="0" parTransId="{69C4E99C-585D-432D-A1AA-4571D26C4815}" sibTransId="{F69BFBED-3470-4CA9-B660-09D83CF6528B}"/>
    <dgm:cxn modelId="{93EF5EEA-CC7C-464B-8E21-25512851E89E}" type="presOf" srcId="{B01DF1CC-BA67-4FA1-A9CC-6E7D92665DFA}" destId="{C97D5CA6-1483-4B6B-B3EC-5CB342ACF9BB}" srcOrd="0" destOrd="0" presId="urn:microsoft.com/office/officeart/2009/3/layout/IncreasingArrowsProcess"/>
    <dgm:cxn modelId="{D28E0FF0-EAA3-4320-88A9-277FF4D3D4FA}" type="presOf" srcId="{71004471-3862-436D-A3FF-ADE4B512F486}" destId="{7617E81E-278F-4954-B96D-B2DE15866750}" srcOrd="0" destOrd="0" presId="urn:microsoft.com/office/officeart/2009/3/layout/IncreasingArrowsProcess"/>
    <dgm:cxn modelId="{F091C5F1-FD4B-40AB-BEC0-73EF0B47A64F}" srcId="{B01DF1CC-BA67-4FA1-A9CC-6E7D92665DFA}" destId="{2E8C4E44-7AD9-4D13-8DC2-87EE57776906}" srcOrd="1" destOrd="0" parTransId="{AF413758-BD77-46CE-B40A-81B83AEB2281}" sibTransId="{01E7259D-3B82-4FB3-B1A7-5880C23E03BE}"/>
    <dgm:cxn modelId="{41863DF4-421A-482B-A065-5B31666914E6}" type="presOf" srcId="{48984E2B-0720-4851-AB2B-13DC5BA92466}" destId="{861E8778-B2CA-42A7-B420-4A7C93EAD3F4}" srcOrd="0" destOrd="0" presId="urn:microsoft.com/office/officeart/2009/3/layout/IncreasingArrowsProcess"/>
    <dgm:cxn modelId="{92A7DBF9-DC4A-4D75-93A3-D98F6F9B274B}" type="presOf" srcId="{011A2FCF-714B-47EC-A9D8-A82CD65FD77A}" destId="{7617E81E-278F-4954-B96D-B2DE15866750}" srcOrd="0" destOrd="2" presId="urn:microsoft.com/office/officeart/2009/3/layout/IncreasingArrowsProcess"/>
    <dgm:cxn modelId="{1E6221B9-E615-4186-A36D-1BB1B2CC370F}" type="presParOf" srcId="{8F984043-1AFB-4E5B-98E7-2A30F2269482}" destId="{A0A86B0A-B464-4C69-B9CB-FC1108A0562E}" srcOrd="0" destOrd="0" presId="urn:microsoft.com/office/officeart/2009/3/layout/IncreasingArrowsProcess"/>
    <dgm:cxn modelId="{DB82DEAB-592A-482D-AEDF-43A21449909B}" type="presParOf" srcId="{8F984043-1AFB-4E5B-98E7-2A30F2269482}" destId="{7617E81E-278F-4954-B96D-B2DE15866750}" srcOrd="1" destOrd="0" presId="urn:microsoft.com/office/officeart/2009/3/layout/IncreasingArrowsProcess"/>
    <dgm:cxn modelId="{33CA2C92-FE29-4794-9303-5EFE393DD4D5}" type="presParOf" srcId="{8F984043-1AFB-4E5B-98E7-2A30F2269482}" destId="{6DA9EAA0-B0EA-4275-9A6E-B5B38AC54574}" srcOrd="2" destOrd="0" presId="urn:microsoft.com/office/officeart/2009/3/layout/IncreasingArrowsProcess"/>
    <dgm:cxn modelId="{F9A6B8A8-A546-49E9-A916-FD64F10AC194}" type="presParOf" srcId="{8F984043-1AFB-4E5B-98E7-2A30F2269482}" destId="{2A80E419-2253-4326-8B94-1CA971F143B7}" srcOrd="3" destOrd="0" presId="urn:microsoft.com/office/officeart/2009/3/layout/IncreasingArrowsProcess"/>
    <dgm:cxn modelId="{D4555177-51B1-4462-ABB5-AD2C17D2A632}" type="presParOf" srcId="{8F984043-1AFB-4E5B-98E7-2A30F2269482}" destId="{9714F107-9CA5-4A74-A648-DB608459335C}" srcOrd="4" destOrd="0" presId="urn:microsoft.com/office/officeart/2009/3/layout/IncreasingArrowsProcess"/>
    <dgm:cxn modelId="{6C1FEC3A-B5FE-4247-9A81-2798A1BF25F1}" type="presParOf" srcId="{8F984043-1AFB-4E5B-98E7-2A30F2269482}" destId="{861E8778-B2CA-42A7-B420-4A7C93EAD3F4}" srcOrd="5" destOrd="0" presId="urn:microsoft.com/office/officeart/2009/3/layout/IncreasingArrowsProcess"/>
    <dgm:cxn modelId="{F1AEC203-ADA6-4744-ADB9-7D7E3CA5BA68}" type="presParOf" srcId="{8F984043-1AFB-4E5B-98E7-2A30F2269482}" destId="{C97D5CA6-1483-4B6B-B3EC-5CB342ACF9BB}" srcOrd="6" destOrd="0" presId="urn:microsoft.com/office/officeart/2009/3/layout/IncreasingArrowsProcess"/>
    <dgm:cxn modelId="{4B81E488-EE6F-4F1E-B084-409A157E229B}" type="presParOf" srcId="{8F984043-1AFB-4E5B-98E7-2A30F2269482}" destId="{EA36A9F7-B94D-4DC2-85E3-7254E2986645}"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CBBCD8-7794-438E-9091-4E5BD6AA95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558A0A-D865-4AD1-8CDD-CDFB7557344E}">
      <dgm:prSet phldrT="[文本]"/>
      <dgm:spPr/>
      <dgm:t>
        <a:bodyPr/>
        <a:lstStyle/>
        <a:p>
          <a:pPr>
            <a:buFont typeface="Arial" panose="020B0604020202020204" pitchFamily="34" charset="0"/>
            <a:buChar char="•"/>
          </a:pPr>
          <a:r>
            <a:rPr lang="zh-CN" altLang="en-US" b="1" i="0" dirty="0"/>
            <a:t>降维打击</a:t>
          </a:r>
          <a:r>
            <a:rPr lang="zh-CN" altLang="en-US" b="0" i="0" dirty="0"/>
            <a:t>：</a:t>
          </a:r>
          <a:endParaRPr lang="en-US" dirty="0"/>
        </a:p>
      </dgm:t>
    </dgm:pt>
    <dgm:pt modelId="{FA45E973-C1F2-412B-ADCC-DE3711E950F6}" type="parTrans" cxnId="{B629E6EA-492C-4A81-BE7C-876FAF1A2B7E}">
      <dgm:prSet/>
      <dgm:spPr/>
      <dgm:t>
        <a:bodyPr/>
        <a:lstStyle/>
        <a:p>
          <a:endParaRPr lang="en-US"/>
        </a:p>
      </dgm:t>
    </dgm:pt>
    <dgm:pt modelId="{0C3312C9-34D5-4214-B87A-DFE0BF719C15}" type="sibTrans" cxnId="{B629E6EA-492C-4A81-BE7C-876FAF1A2B7E}">
      <dgm:prSet/>
      <dgm:spPr/>
      <dgm:t>
        <a:bodyPr/>
        <a:lstStyle/>
        <a:p>
          <a:endParaRPr lang="en-US"/>
        </a:p>
      </dgm:t>
    </dgm:pt>
    <dgm:pt modelId="{9130F6AB-9490-4496-AEA2-5D82E6310914}">
      <dgm:prSet/>
      <dgm:spPr/>
      <dgm:t>
        <a:bodyPr/>
        <a:lstStyle/>
        <a:p>
          <a:pPr>
            <a:buFont typeface="Arial" panose="020B0604020202020204" pitchFamily="34" charset="0"/>
            <a:buChar char="•"/>
          </a:pPr>
          <a:r>
            <a:rPr lang="zh-CN" altLang="en-US" b="1" i="0" dirty="0"/>
            <a:t>高频信号</a:t>
          </a:r>
          <a:r>
            <a:rPr lang="zh-CN" altLang="en-US" b="0" i="0" dirty="0"/>
            <a:t>：</a:t>
          </a:r>
        </a:p>
      </dgm:t>
    </dgm:pt>
    <dgm:pt modelId="{3164E186-7167-4020-B492-2BE04B340D41}" type="parTrans" cxnId="{6954FC98-C5FF-463E-932B-363F55E5BF55}">
      <dgm:prSet/>
      <dgm:spPr/>
      <dgm:t>
        <a:bodyPr/>
        <a:lstStyle/>
        <a:p>
          <a:endParaRPr lang="en-US"/>
        </a:p>
      </dgm:t>
    </dgm:pt>
    <dgm:pt modelId="{B2453FD9-B4FE-4686-8365-2C3E8CE06262}" type="sibTrans" cxnId="{6954FC98-C5FF-463E-932B-363F55E5BF55}">
      <dgm:prSet/>
      <dgm:spPr/>
      <dgm:t>
        <a:bodyPr/>
        <a:lstStyle/>
        <a:p>
          <a:endParaRPr lang="en-US"/>
        </a:p>
      </dgm:t>
    </dgm:pt>
    <dgm:pt modelId="{0E721AA6-4931-48B1-A7E9-6EF8568C0BDD}">
      <dgm:prSet phldrT="[文本]"/>
      <dgm:spPr/>
      <dgm:t>
        <a:bodyPr/>
        <a:lstStyle/>
        <a:p>
          <a:pPr>
            <a:buFont typeface="Arial" panose="020B0604020202020204" pitchFamily="34" charset="0"/>
            <a:buChar char="•"/>
          </a:pPr>
          <a:r>
            <a:rPr lang="zh-CN" altLang="en-US" b="0" i="0"/>
            <a:t>将复杂绝对判断转化为简单相对判断；</a:t>
          </a:r>
          <a:endParaRPr lang="en-US" dirty="0"/>
        </a:p>
      </dgm:t>
    </dgm:pt>
    <dgm:pt modelId="{3CB2EFAD-80FC-48CE-B139-04B0BBDD2604}" type="parTrans" cxnId="{22BE1A3F-1E0D-4A1E-B17E-15DD89DDA2EF}">
      <dgm:prSet/>
      <dgm:spPr/>
      <dgm:t>
        <a:bodyPr/>
        <a:lstStyle/>
        <a:p>
          <a:endParaRPr lang="en-US"/>
        </a:p>
      </dgm:t>
    </dgm:pt>
    <dgm:pt modelId="{4498C4C1-6A4B-45BA-BDE6-9ECE9E3C5305}" type="sibTrans" cxnId="{22BE1A3F-1E0D-4A1E-B17E-15DD89DDA2EF}">
      <dgm:prSet/>
      <dgm:spPr/>
      <dgm:t>
        <a:bodyPr/>
        <a:lstStyle/>
        <a:p>
          <a:endParaRPr lang="en-US"/>
        </a:p>
      </dgm:t>
    </dgm:pt>
    <dgm:pt modelId="{F95AC473-E145-4C71-B665-E3899F349725}">
      <dgm:prSet/>
      <dgm:spPr/>
      <dgm:t>
        <a:bodyPr/>
        <a:lstStyle/>
        <a:p>
          <a:pPr>
            <a:buFont typeface="Arial" panose="020B0604020202020204" pitchFamily="34" charset="0"/>
            <a:buChar char="•"/>
          </a:pPr>
          <a:r>
            <a:rPr lang="zh-CN" altLang="en-US" b="0" i="0"/>
            <a:t>适合</a:t>
          </a:r>
          <a:r>
            <a:rPr lang="zh-CN" altLang="en-US" b="0" i="0" dirty="0"/>
            <a:t>量化策略开发（如跨品种统计套利）。</a:t>
          </a:r>
        </a:p>
      </dgm:t>
    </dgm:pt>
    <dgm:pt modelId="{A5171580-7339-4417-B13A-F08C352D42C0}" type="parTrans" cxnId="{553A276D-446D-415F-957F-8FB4493B11AD}">
      <dgm:prSet/>
      <dgm:spPr/>
      <dgm:t>
        <a:bodyPr/>
        <a:lstStyle/>
        <a:p>
          <a:endParaRPr lang="en-US"/>
        </a:p>
      </dgm:t>
    </dgm:pt>
    <dgm:pt modelId="{FBE50902-67F2-447E-A6FF-3DD82F117FD1}" type="sibTrans" cxnId="{553A276D-446D-415F-957F-8FB4493B11AD}">
      <dgm:prSet/>
      <dgm:spPr/>
      <dgm:t>
        <a:bodyPr/>
        <a:lstStyle/>
        <a:p>
          <a:endParaRPr lang="en-US"/>
        </a:p>
      </dgm:t>
    </dgm:pt>
    <dgm:pt modelId="{DF9E48EB-6401-4A28-9949-E9FEB287274D}" type="pres">
      <dgm:prSet presAssocID="{57CBBCD8-7794-438E-9091-4E5BD6AA950D}" presName="linear" presStyleCnt="0">
        <dgm:presLayoutVars>
          <dgm:animLvl val="lvl"/>
          <dgm:resizeHandles val="exact"/>
        </dgm:presLayoutVars>
      </dgm:prSet>
      <dgm:spPr/>
    </dgm:pt>
    <dgm:pt modelId="{CE547BEC-C3F7-4B0D-8008-2A9252AAF891}" type="pres">
      <dgm:prSet presAssocID="{5E558A0A-D865-4AD1-8CDD-CDFB7557344E}" presName="parentText" presStyleLbl="node1" presStyleIdx="0" presStyleCnt="2">
        <dgm:presLayoutVars>
          <dgm:chMax val="0"/>
          <dgm:bulletEnabled val="1"/>
        </dgm:presLayoutVars>
      </dgm:prSet>
      <dgm:spPr/>
    </dgm:pt>
    <dgm:pt modelId="{811F06C8-E349-4E75-A19B-08DB71956360}" type="pres">
      <dgm:prSet presAssocID="{5E558A0A-D865-4AD1-8CDD-CDFB7557344E}" presName="childText" presStyleLbl="revTx" presStyleIdx="0" presStyleCnt="2">
        <dgm:presLayoutVars>
          <dgm:bulletEnabled val="1"/>
        </dgm:presLayoutVars>
      </dgm:prSet>
      <dgm:spPr/>
    </dgm:pt>
    <dgm:pt modelId="{A3AAA632-A9D8-4C2F-987E-249B1155C37D}" type="pres">
      <dgm:prSet presAssocID="{9130F6AB-9490-4496-AEA2-5D82E6310914}" presName="parentText" presStyleLbl="node1" presStyleIdx="1" presStyleCnt="2">
        <dgm:presLayoutVars>
          <dgm:chMax val="0"/>
          <dgm:bulletEnabled val="1"/>
        </dgm:presLayoutVars>
      </dgm:prSet>
      <dgm:spPr/>
    </dgm:pt>
    <dgm:pt modelId="{922318CD-A126-4F23-AFFB-9948CF374E4C}" type="pres">
      <dgm:prSet presAssocID="{9130F6AB-9490-4496-AEA2-5D82E6310914}" presName="childText" presStyleLbl="revTx" presStyleIdx="1" presStyleCnt="2">
        <dgm:presLayoutVars>
          <dgm:bulletEnabled val="1"/>
        </dgm:presLayoutVars>
      </dgm:prSet>
      <dgm:spPr/>
    </dgm:pt>
  </dgm:ptLst>
  <dgm:cxnLst>
    <dgm:cxn modelId="{22BE1A3F-1E0D-4A1E-B17E-15DD89DDA2EF}" srcId="{5E558A0A-D865-4AD1-8CDD-CDFB7557344E}" destId="{0E721AA6-4931-48B1-A7E9-6EF8568C0BDD}" srcOrd="0" destOrd="0" parTransId="{3CB2EFAD-80FC-48CE-B139-04B0BBDD2604}" sibTransId="{4498C4C1-6A4B-45BA-BDE6-9ECE9E3C5305}"/>
    <dgm:cxn modelId="{DC23535D-67C4-4F31-BA14-8358A5A7E600}" type="presOf" srcId="{9130F6AB-9490-4496-AEA2-5D82E6310914}" destId="{A3AAA632-A9D8-4C2F-987E-249B1155C37D}" srcOrd="0" destOrd="0" presId="urn:microsoft.com/office/officeart/2005/8/layout/vList2"/>
    <dgm:cxn modelId="{553A276D-446D-415F-957F-8FB4493B11AD}" srcId="{9130F6AB-9490-4496-AEA2-5D82E6310914}" destId="{F95AC473-E145-4C71-B665-E3899F349725}" srcOrd="0" destOrd="0" parTransId="{A5171580-7339-4417-B13A-F08C352D42C0}" sibTransId="{FBE50902-67F2-447E-A6FF-3DD82F117FD1}"/>
    <dgm:cxn modelId="{6954FC98-C5FF-463E-932B-363F55E5BF55}" srcId="{57CBBCD8-7794-438E-9091-4E5BD6AA950D}" destId="{9130F6AB-9490-4496-AEA2-5D82E6310914}" srcOrd="1" destOrd="0" parTransId="{3164E186-7167-4020-B492-2BE04B340D41}" sibTransId="{B2453FD9-B4FE-4686-8365-2C3E8CE06262}"/>
    <dgm:cxn modelId="{9D969ADB-1324-41A6-A831-33689F94A4E9}" type="presOf" srcId="{57CBBCD8-7794-438E-9091-4E5BD6AA950D}" destId="{DF9E48EB-6401-4A28-9949-E9FEB287274D}" srcOrd="0" destOrd="0" presId="urn:microsoft.com/office/officeart/2005/8/layout/vList2"/>
    <dgm:cxn modelId="{4D5E31DC-B6AA-4C3F-94BA-145DB8D41451}" type="presOf" srcId="{5E558A0A-D865-4AD1-8CDD-CDFB7557344E}" destId="{CE547BEC-C3F7-4B0D-8008-2A9252AAF891}" srcOrd="0" destOrd="0" presId="urn:microsoft.com/office/officeart/2005/8/layout/vList2"/>
    <dgm:cxn modelId="{7284C1DD-73E1-4E59-8C6D-2B47B7F1EF69}" type="presOf" srcId="{F95AC473-E145-4C71-B665-E3899F349725}" destId="{922318CD-A126-4F23-AFFB-9948CF374E4C}" srcOrd="0" destOrd="0" presId="urn:microsoft.com/office/officeart/2005/8/layout/vList2"/>
    <dgm:cxn modelId="{B629E6EA-492C-4A81-BE7C-876FAF1A2B7E}" srcId="{57CBBCD8-7794-438E-9091-4E5BD6AA950D}" destId="{5E558A0A-D865-4AD1-8CDD-CDFB7557344E}" srcOrd="0" destOrd="0" parTransId="{FA45E973-C1F2-412B-ADCC-DE3711E950F6}" sibTransId="{0C3312C9-34D5-4214-B87A-DFE0BF719C15}"/>
    <dgm:cxn modelId="{660161F2-9173-468E-A6A5-F00893BDB03A}" type="presOf" srcId="{0E721AA6-4931-48B1-A7E9-6EF8568C0BDD}" destId="{811F06C8-E349-4E75-A19B-08DB71956360}" srcOrd="0" destOrd="0" presId="urn:microsoft.com/office/officeart/2005/8/layout/vList2"/>
    <dgm:cxn modelId="{ABF4795D-3478-4BCC-8355-3B55D6B04AF6}" type="presParOf" srcId="{DF9E48EB-6401-4A28-9949-E9FEB287274D}" destId="{CE547BEC-C3F7-4B0D-8008-2A9252AAF891}" srcOrd="0" destOrd="0" presId="urn:microsoft.com/office/officeart/2005/8/layout/vList2"/>
    <dgm:cxn modelId="{4A66997D-9862-4DB3-9667-982304242AA0}" type="presParOf" srcId="{DF9E48EB-6401-4A28-9949-E9FEB287274D}" destId="{811F06C8-E349-4E75-A19B-08DB71956360}" srcOrd="1" destOrd="0" presId="urn:microsoft.com/office/officeart/2005/8/layout/vList2"/>
    <dgm:cxn modelId="{0A20EFB0-8FEE-4E7B-873B-CA1C441ADCB2}" type="presParOf" srcId="{DF9E48EB-6401-4A28-9949-E9FEB287274D}" destId="{A3AAA632-A9D8-4C2F-987E-249B1155C37D}" srcOrd="2" destOrd="0" presId="urn:microsoft.com/office/officeart/2005/8/layout/vList2"/>
    <dgm:cxn modelId="{F5223975-801F-4EF0-A941-AED2AC020195}" type="presParOf" srcId="{DF9E48EB-6401-4A28-9949-E9FEB287274D}" destId="{922318CD-A126-4F23-AFFB-9948CF374E4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455417E-C602-413B-B7E9-3F634B3623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5D20C5-B48D-4C39-B16B-82FB9D33D6F0}">
      <dgm:prSet/>
      <dgm:spPr/>
      <dgm:t>
        <a:bodyPr/>
        <a:lstStyle/>
        <a:p>
          <a:r>
            <a:rPr lang="zh-CN" baseline="0"/>
            <a:t>误判关联性：</a:t>
          </a:r>
          <a:endParaRPr lang="en-US"/>
        </a:p>
      </dgm:t>
    </dgm:pt>
    <dgm:pt modelId="{D46CD68B-BE20-4533-BCC6-3646F6D98436}" type="parTrans" cxnId="{DB325EB0-CC03-48CD-8B3E-5694E224EA71}">
      <dgm:prSet/>
      <dgm:spPr/>
      <dgm:t>
        <a:bodyPr/>
        <a:lstStyle/>
        <a:p>
          <a:endParaRPr lang="en-US"/>
        </a:p>
      </dgm:t>
    </dgm:pt>
    <dgm:pt modelId="{2FC2321A-B396-40E8-B296-94ED8517BE24}" type="sibTrans" cxnId="{DB325EB0-CC03-48CD-8B3E-5694E224EA71}">
      <dgm:prSet/>
      <dgm:spPr/>
      <dgm:t>
        <a:bodyPr/>
        <a:lstStyle/>
        <a:p>
          <a:endParaRPr lang="en-US"/>
        </a:p>
      </dgm:t>
    </dgm:pt>
    <dgm:pt modelId="{04A13548-5DBA-40F0-A8C6-8FCCCD7A1E2C}">
      <dgm:prSet/>
      <dgm:spPr/>
      <dgm:t>
        <a:bodyPr/>
        <a:lstStyle/>
        <a:p>
          <a:r>
            <a:rPr lang="zh-CN" baseline="0" dirty="0"/>
            <a:t>对策：用协整检验验证长期相关性（如</a:t>
          </a:r>
          <a:r>
            <a:rPr lang="en-US" baseline="0" dirty="0"/>
            <a:t>Johansen</a:t>
          </a:r>
          <a:r>
            <a:rPr lang="zh-CN" baseline="0" dirty="0"/>
            <a:t>检验）；</a:t>
          </a:r>
          <a:endParaRPr lang="en-US" dirty="0"/>
        </a:p>
      </dgm:t>
    </dgm:pt>
    <dgm:pt modelId="{7250EC70-72D0-496B-B21E-9FC2DF9B93C8}" type="parTrans" cxnId="{3CF74EBF-FA0B-41E6-AF3E-32DE1EE3E469}">
      <dgm:prSet/>
      <dgm:spPr/>
      <dgm:t>
        <a:bodyPr/>
        <a:lstStyle/>
        <a:p>
          <a:endParaRPr lang="en-US"/>
        </a:p>
      </dgm:t>
    </dgm:pt>
    <dgm:pt modelId="{7E3F2BAD-2B79-45A9-8930-AE0635FFD8FA}" type="sibTrans" cxnId="{3CF74EBF-FA0B-41E6-AF3E-32DE1EE3E469}">
      <dgm:prSet/>
      <dgm:spPr/>
      <dgm:t>
        <a:bodyPr/>
        <a:lstStyle/>
        <a:p>
          <a:endParaRPr lang="en-US"/>
        </a:p>
      </dgm:t>
    </dgm:pt>
    <dgm:pt modelId="{47914EDC-8DBE-47CB-BFB7-4019A05F1334}">
      <dgm:prSet/>
      <dgm:spPr/>
      <dgm:t>
        <a:bodyPr/>
        <a:lstStyle/>
        <a:p>
          <a:r>
            <a:rPr lang="zh-CN" baseline="0"/>
            <a:t>结构性断裂：</a:t>
          </a:r>
          <a:endParaRPr lang="en-US"/>
        </a:p>
      </dgm:t>
    </dgm:pt>
    <dgm:pt modelId="{233800B1-7687-41B1-94BA-9F4DC892C9E8}" type="parTrans" cxnId="{1821E6A1-AADF-4A6F-A349-543131638E2F}">
      <dgm:prSet/>
      <dgm:spPr/>
      <dgm:t>
        <a:bodyPr/>
        <a:lstStyle/>
        <a:p>
          <a:endParaRPr lang="en-US"/>
        </a:p>
      </dgm:t>
    </dgm:pt>
    <dgm:pt modelId="{A76BEDD9-1082-4DC5-9914-9D0598CD0920}" type="sibTrans" cxnId="{1821E6A1-AADF-4A6F-A349-543131638E2F}">
      <dgm:prSet/>
      <dgm:spPr/>
      <dgm:t>
        <a:bodyPr/>
        <a:lstStyle/>
        <a:p>
          <a:endParaRPr lang="en-US"/>
        </a:p>
      </dgm:t>
    </dgm:pt>
    <dgm:pt modelId="{88247BB8-5E49-423A-BF57-4A61C7DB35A8}">
      <dgm:prSet/>
      <dgm:spPr/>
      <dgm:t>
        <a:bodyPr/>
        <a:lstStyle/>
        <a:p>
          <a:r>
            <a:rPr lang="zh-CN" baseline="0" dirty="0"/>
            <a:t>对策：设置“黑名单机制”，当价差波动率突增</a:t>
          </a:r>
          <a:r>
            <a:rPr lang="en-US" baseline="0" dirty="0"/>
            <a:t>50%</a:t>
          </a:r>
          <a:r>
            <a:rPr lang="zh-CN" baseline="0" dirty="0"/>
            <a:t>时暂停策略；</a:t>
          </a:r>
          <a:endParaRPr lang="en-US" dirty="0"/>
        </a:p>
      </dgm:t>
    </dgm:pt>
    <dgm:pt modelId="{C8326294-F10C-4D12-A999-89A1AD8F435B}" type="parTrans" cxnId="{B1283057-4DDF-491E-9A31-92068B30DF84}">
      <dgm:prSet/>
      <dgm:spPr/>
      <dgm:t>
        <a:bodyPr/>
        <a:lstStyle/>
        <a:p>
          <a:endParaRPr lang="en-US"/>
        </a:p>
      </dgm:t>
    </dgm:pt>
    <dgm:pt modelId="{C9C6F46B-0A09-4C35-9A69-7938171964CC}" type="sibTrans" cxnId="{B1283057-4DDF-491E-9A31-92068B30DF84}">
      <dgm:prSet/>
      <dgm:spPr/>
      <dgm:t>
        <a:bodyPr/>
        <a:lstStyle/>
        <a:p>
          <a:endParaRPr lang="en-US"/>
        </a:p>
      </dgm:t>
    </dgm:pt>
    <dgm:pt modelId="{81A1862A-0DDD-43A7-BBD4-527504CDFCA6}">
      <dgm:prSet/>
      <dgm:spPr/>
      <dgm:t>
        <a:bodyPr/>
        <a:lstStyle/>
        <a:p>
          <a:r>
            <a:rPr lang="zh-CN" baseline="0"/>
            <a:t>流动性风险：</a:t>
          </a:r>
          <a:endParaRPr lang="en-US"/>
        </a:p>
      </dgm:t>
    </dgm:pt>
    <dgm:pt modelId="{3D93AA48-F9CD-4066-A8AD-4003BD49725D}" type="parTrans" cxnId="{1C75C303-0944-407D-90AE-75C97C2C8136}">
      <dgm:prSet/>
      <dgm:spPr/>
      <dgm:t>
        <a:bodyPr/>
        <a:lstStyle/>
        <a:p>
          <a:endParaRPr lang="en-US"/>
        </a:p>
      </dgm:t>
    </dgm:pt>
    <dgm:pt modelId="{FBEE4A6B-581B-457F-AE06-3422A60DBF3D}" type="sibTrans" cxnId="{1C75C303-0944-407D-90AE-75C97C2C8136}">
      <dgm:prSet/>
      <dgm:spPr/>
      <dgm:t>
        <a:bodyPr/>
        <a:lstStyle/>
        <a:p>
          <a:endParaRPr lang="en-US"/>
        </a:p>
      </dgm:t>
    </dgm:pt>
    <dgm:pt modelId="{1439E379-255E-48B4-8BB4-01B27F2B672D}">
      <dgm:prSet/>
      <dgm:spPr/>
      <dgm:t>
        <a:bodyPr/>
        <a:lstStyle/>
        <a:p>
          <a:r>
            <a:rPr lang="zh-CN" baseline="0" dirty="0"/>
            <a:t>对策：优先选择主力合约，避免比较非活跃品种。</a:t>
          </a:r>
          <a:endParaRPr lang="en-US" dirty="0"/>
        </a:p>
      </dgm:t>
    </dgm:pt>
    <dgm:pt modelId="{57D380BB-E665-4208-81F4-399867FF26B9}" type="parTrans" cxnId="{80C64E88-300B-4494-B4C7-2E6B6F5EC8D4}">
      <dgm:prSet/>
      <dgm:spPr/>
      <dgm:t>
        <a:bodyPr/>
        <a:lstStyle/>
        <a:p>
          <a:endParaRPr lang="en-US"/>
        </a:p>
      </dgm:t>
    </dgm:pt>
    <dgm:pt modelId="{17647034-0242-4F24-853D-0EA0B85F8AE9}" type="sibTrans" cxnId="{80C64E88-300B-4494-B4C7-2E6B6F5EC8D4}">
      <dgm:prSet/>
      <dgm:spPr/>
      <dgm:t>
        <a:bodyPr/>
        <a:lstStyle/>
        <a:p>
          <a:endParaRPr lang="en-US"/>
        </a:p>
      </dgm:t>
    </dgm:pt>
    <dgm:pt modelId="{AA49E783-A8D0-48A6-A649-921BFA5CAB6D}" type="pres">
      <dgm:prSet presAssocID="{5455417E-C602-413B-B7E9-3F634B3623CC}" presName="linear" presStyleCnt="0">
        <dgm:presLayoutVars>
          <dgm:animLvl val="lvl"/>
          <dgm:resizeHandles val="exact"/>
        </dgm:presLayoutVars>
      </dgm:prSet>
      <dgm:spPr/>
    </dgm:pt>
    <dgm:pt modelId="{016EB8CE-AB12-4745-BB08-B4D63BA1CF45}" type="pres">
      <dgm:prSet presAssocID="{CF5D20C5-B48D-4C39-B16B-82FB9D33D6F0}" presName="parentText" presStyleLbl="node1" presStyleIdx="0" presStyleCnt="3">
        <dgm:presLayoutVars>
          <dgm:chMax val="0"/>
          <dgm:bulletEnabled val="1"/>
        </dgm:presLayoutVars>
      </dgm:prSet>
      <dgm:spPr/>
    </dgm:pt>
    <dgm:pt modelId="{6E65F27A-05F0-4D15-A94B-BF20CC0969AD}" type="pres">
      <dgm:prSet presAssocID="{CF5D20C5-B48D-4C39-B16B-82FB9D33D6F0}" presName="childText" presStyleLbl="revTx" presStyleIdx="0" presStyleCnt="3">
        <dgm:presLayoutVars>
          <dgm:bulletEnabled val="1"/>
        </dgm:presLayoutVars>
      </dgm:prSet>
      <dgm:spPr/>
    </dgm:pt>
    <dgm:pt modelId="{AAB7E947-8214-4094-8856-E594A9848843}" type="pres">
      <dgm:prSet presAssocID="{47914EDC-8DBE-47CB-BFB7-4019A05F1334}" presName="parentText" presStyleLbl="node1" presStyleIdx="1" presStyleCnt="3">
        <dgm:presLayoutVars>
          <dgm:chMax val="0"/>
          <dgm:bulletEnabled val="1"/>
        </dgm:presLayoutVars>
      </dgm:prSet>
      <dgm:spPr/>
    </dgm:pt>
    <dgm:pt modelId="{0F85BB0B-D892-4DD6-9B2B-D8540A46B088}" type="pres">
      <dgm:prSet presAssocID="{47914EDC-8DBE-47CB-BFB7-4019A05F1334}" presName="childText" presStyleLbl="revTx" presStyleIdx="1" presStyleCnt="3">
        <dgm:presLayoutVars>
          <dgm:bulletEnabled val="1"/>
        </dgm:presLayoutVars>
      </dgm:prSet>
      <dgm:spPr/>
    </dgm:pt>
    <dgm:pt modelId="{E8E76265-0E5E-49F6-B5AD-8A92E54A3595}" type="pres">
      <dgm:prSet presAssocID="{81A1862A-0DDD-43A7-BBD4-527504CDFCA6}" presName="parentText" presStyleLbl="node1" presStyleIdx="2" presStyleCnt="3">
        <dgm:presLayoutVars>
          <dgm:chMax val="0"/>
          <dgm:bulletEnabled val="1"/>
        </dgm:presLayoutVars>
      </dgm:prSet>
      <dgm:spPr/>
    </dgm:pt>
    <dgm:pt modelId="{9CF32B21-456A-48DB-96E0-15A1BA771103}" type="pres">
      <dgm:prSet presAssocID="{81A1862A-0DDD-43A7-BBD4-527504CDFCA6}" presName="childText" presStyleLbl="revTx" presStyleIdx="2" presStyleCnt="3">
        <dgm:presLayoutVars>
          <dgm:bulletEnabled val="1"/>
        </dgm:presLayoutVars>
      </dgm:prSet>
      <dgm:spPr/>
    </dgm:pt>
  </dgm:ptLst>
  <dgm:cxnLst>
    <dgm:cxn modelId="{1C75C303-0944-407D-90AE-75C97C2C8136}" srcId="{5455417E-C602-413B-B7E9-3F634B3623CC}" destId="{81A1862A-0DDD-43A7-BBD4-527504CDFCA6}" srcOrd="2" destOrd="0" parTransId="{3D93AA48-F9CD-4066-A8AD-4003BD49725D}" sibTransId="{FBEE4A6B-581B-457F-AE06-3422A60DBF3D}"/>
    <dgm:cxn modelId="{AA5DAD11-F401-4E60-99C8-19A13E477AB6}" type="presOf" srcId="{81A1862A-0DDD-43A7-BBD4-527504CDFCA6}" destId="{E8E76265-0E5E-49F6-B5AD-8A92E54A3595}" srcOrd="0" destOrd="0" presId="urn:microsoft.com/office/officeart/2005/8/layout/vList2"/>
    <dgm:cxn modelId="{57BB072E-D754-4AEA-B6D2-7F78B27C1366}" type="presOf" srcId="{04A13548-5DBA-40F0-A8C6-8FCCCD7A1E2C}" destId="{6E65F27A-05F0-4D15-A94B-BF20CC0969AD}" srcOrd="0" destOrd="0" presId="urn:microsoft.com/office/officeart/2005/8/layout/vList2"/>
    <dgm:cxn modelId="{02193275-64AB-4AEB-B4CD-F8D86AFF8D3A}" type="presOf" srcId="{47914EDC-8DBE-47CB-BFB7-4019A05F1334}" destId="{AAB7E947-8214-4094-8856-E594A9848843}" srcOrd="0" destOrd="0" presId="urn:microsoft.com/office/officeart/2005/8/layout/vList2"/>
    <dgm:cxn modelId="{B1283057-4DDF-491E-9A31-92068B30DF84}" srcId="{47914EDC-8DBE-47CB-BFB7-4019A05F1334}" destId="{88247BB8-5E49-423A-BF57-4A61C7DB35A8}" srcOrd="0" destOrd="0" parTransId="{C8326294-F10C-4D12-A999-89A1AD8F435B}" sibTransId="{C9C6F46B-0A09-4C35-9A69-7938171964CC}"/>
    <dgm:cxn modelId="{80C64E88-300B-4494-B4C7-2E6B6F5EC8D4}" srcId="{81A1862A-0DDD-43A7-BBD4-527504CDFCA6}" destId="{1439E379-255E-48B4-8BB4-01B27F2B672D}" srcOrd="0" destOrd="0" parTransId="{57D380BB-E665-4208-81F4-399867FF26B9}" sibTransId="{17647034-0242-4F24-853D-0EA0B85F8AE9}"/>
    <dgm:cxn modelId="{25117D8E-4392-45DD-85EB-446F3A4F77DC}" type="presOf" srcId="{5455417E-C602-413B-B7E9-3F634B3623CC}" destId="{AA49E783-A8D0-48A6-A649-921BFA5CAB6D}" srcOrd="0" destOrd="0" presId="urn:microsoft.com/office/officeart/2005/8/layout/vList2"/>
    <dgm:cxn modelId="{1821E6A1-AADF-4A6F-A349-543131638E2F}" srcId="{5455417E-C602-413B-B7E9-3F634B3623CC}" destId="{47914EDC-8DBE-47CB-BFB7-4019A05F1334}" srcOrd="1" destOrd="0" parTransId="{233800B1-7687-41B1-94BA-9F4DC892C9E8}" sibTransId="{A76BEDD9-1082-4DC5-9914-9D0598CD0920}"/>
    <dgm:cxn modelId="{DB325EB0-CC03-48CD-8B3E-5694E224EA71}" srcId="{5455417E-C602-413B-B7E9-3F634B3623CC}" destId="{CF5D20C5-B48D-4C39-B16B-82FB9D33D6F0}" srcOrd="0" destOrd="0" parTransId="{D46CD68B-BE20-4533-BCC6-3646F6D98436}" sibTransId="{2FC2321A-B396-40E8-B296-94ED8517BE24}"/>
    <dgm:cxn modelId="{0F0063B5-4B9D-4E71-BD74-A9D56418F516}" type="presOf" srcId="{88247BB8-5E49-423A-BF57-4A61C7DB35A8}" destId="{0F85BB0B-D892-4DD6-9B2B-D8540A46B088}" srcOrd="0" destOrd="0" presId="urn:microsoft.com/office/officeart/2005/8/layout/vList2"/>
    <dgm:cxn modelId="{7F9197BC-BFF3-49BF-A9E2-B2619172F0D6}" type="presOf" srcId="{CF5D20C5-B48D-4C39-B16B-82FB9D33D6F0}" destId="{016EB8CE-AB12-4745-BB08-B4D63BA1CF45}" srcOrd="0" destOrd="0" presId="urn:microsoft.com/office/officeart/2005/8/layout/vList2"/>
    <dgm:cxn modelId="{3CF74EBF-FA0B-41E6-AF3E-32DE1EE3E469}" srcId="{CF5D20C5-B48D-4C39-B16B-82FB9D33D6F0}" destId="{04A13548-5DBA-40F0-A8C6-8FCCCD7A1E2C}" srcOrd="0" destOrd="0" parTransId="{7250EC70-72D0-496B-B21E-9FC2DF9B93C8}" sibTransId="{7E3F2BAD-2B79-45A9-8930-AE0635FFD8FA}"/>
    <dgm:cxn modelId="{FC88D0F5-B88F-41CC-86C9-0FCB49D9DC3C}" type="presOf" srcId="{1439E379-255E-48B4-8BB4-01B27F2B672D}" destId="{9CF32B21-456A-48DB-96E0-15A1BA771103}" srcOrd="0" destOrd="0" presId="urn:microsoft.com/office/officeart/2005/8/layout/vList2"/>
    <dgm:cxn modelId="{7FED2B1B-F0B9-4ED8-BC13-69149515E162}" type="presParOf" srcId="{AA49E783-A8D0-48A6-A649-921BFA5CAB6D}" destId="{016EB8CE-AB12-4745-BB08-B4D63BA1CF45}" srcOrd="0" destOrd="0" presId="urn:microsoft.com/office/officeart/2005/8/layout/vList2"/>
    <dgm:cxn modelId="{BCDBCAA8-DE1D-4A32-AC3A-3961D2FC33EC}" type="presParOf" srcId="{AA49E783-A8D0-48A6-A649-921BFA5CAB6D}" destId="{6E65F27A-05F0-4D15-A94B-BF20CC0969AD}" srcOrd="1" destOrd="0" presId="urn:microsoft.com/office/officeart/2005/8/layout/vList2"/>
    <dgm:cxn modelId="{A22CDE78-5627-42E3-AF9A-316CB1EE07B0}" type="presParOf" srcId="{AA49E783-A8D0-48A6-A649-921BFA5CAB6D}" destId="{AAB7E947-8214-4094-8856-E594A9848843}" srcOrd="2" destOrd="0" presId="urn:microsoft.com/office/officeart/2005/8/layout/vList2"/>
    <dgm:cxn modelId="{0FC685DF-0405-46C0-A101-8C0571F976D7}" type="presParOf" srcId="{AA49E783-A8D0-48A6-A649-921BFA5CAB6D}" destId="{0F85BB0B-D892-4DD6-9B2B-D8540A46B088}" srcOrd="3" destOrd="0" presId="urn:microsoft.com/office/officeart/2005/8/layout/vList2"/>
    <dgm:cxn modelId="{6C3AB610-EED4-4AA1-9F0C-B29BFBAAD90E}" type="presParOf" srcId="{AA49E783-A8D0-48A6-A649-921BFA5CAB6D}" destId="{E8E76265-0E5E-49F6-B5AD-8A92E54A3595}" srcOrd="4" destOrd="0" presId="urn:microsoft.com/office/officeart/2005/8/layout/vList2"/>
    <dgm:cxn modelId="{4951F6AD-A4E0-47BB-94F7-8316B3061662}" type="presParOf" srcId="{AA49E783-A8D0-48A6-A649-921BFA5CAB6D}" destId="{9CF32B21-456A-48DB-96E0-15A1BA771103}"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23A5A-9E1B-44C5-B0A0-8CFF68761061}"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8BB16DB-425C-4AF0-A5E0-EE0B74B1E72D}">
      <dgm:prSet/>
      <dgm:spPr/>
      <dgm:t>
        <a:bodyPr/>
        <a:lstStyle/>
        <a:p>
          <a:r>
            <a:rPr lang="zh-CN" baseline="0" dirty="0"/>
            <a:t>诸葛亮</a:t>
          </a:r>
          <a:endParaRPr lang="en-US" dirty="0"/>
        </a:p>
      </dgm:t>
    </dgm:pt>
    <dgm:pt modelId="{D031BEF7-B9DA-4A9E-A843-663E23CCC084}" type="parTrans" cxnId="{7E5658B8-A2A1-41D6-BF07-DD7A32EED096}">
      <dgm:prSet/>
      <dgm:spPr/>
      <dgm:t>
        <a:bodyPr/>
        <a:lstStyle/>
        <a:p>
          <a:endParaRPr lang="en-US"/>
        </a:p>
      </dgm:t>
    </dgm:pt>
    <dgm:pt modelId="{7DACC07F-F0FC-401F-B096-9339557C843D}" type="sibTrans" cxnId="{7E5658B8-A2A1-41D6-BF07-DD7A32EED096}">
      <dgm:prSet/>
      <dgm:spPr/>
      <dgm:t>
        <a:bodyPr/>
        <a:lstStyle/>
        <a:p>
          <a:endParaRPr lang="en-US"/>
        </a:p>
      </dgm:t>
    </dgm:pt>
    <dgm:pt modelId="{37AE9328-356B-4723-A4FE-769E240698EB}">
      <dgm:prSet/>
      <dgm:spPr/>
      <dgm:t>
        <a:bodyPr/>
        <a:lstStyle/>
        <a:p>
          <a:r>
            <a:rPr lang="zh-CN" baseline="0" dirty="0"/>
            <a:t>刘伯温</a:t>
          </a:r>
          <a:endParaRPr lang="en-US" dirty="0"/>
        </a:p>
      </dgm:t>
    </dgm:pt>
    <dgm:pt modelId="{CD2AD5DF-AA11-4800-8A1F-161B08E37126}" type="parTrans" cxnId="{CD12F8DF-C25B-4B08-8A05-38BFC6442852}">
      <dgm:prSet/>
      <dgm:spPr/>
      <dgm:t>
        <a:bodyPr/>
        <a:lstStyle/>
        <a:p>
          <a:endParaRPr lang="en-US"/>
        </a:p>
      </dgm:t>
    </dgm:pt>
    <dgm:pt modelId="{F16891DF-14A1-453A-BF4C-874EBB68885D}" type="sibTrans" cxnId="{CD12F8DF-C25B-4B08-8A05-38BFC6442852}">
      <dgm:prSet/>
      <dgm:spPr/>
      <dgm:t>
        <a:bodyPr/>
        <a:lstStyle/>
        <a:p>
          <a:endParaRPr lang="en-US"/>
        </a:p>
      </dgm:t>
    </dgm:pt>
    <dgm:pt modelId="{A9D59F85-44B4-4877-AB79-5B721E52E325}">
      <dgm:prSet/>
      <dgm:spPr/>
      <dgm:t>
        <a:bodyPr/>
        <a:lstStyle/>
        <a:p>
          <a:r>
            <a:rPr lang="zh-CN" altLang="en-US" dirty="0"/>
            <a:t>鬼谷子</a:t>
          </a:r>
          <a:endParaRPr lang="en-US" dirty="0"/>
        </a:p>
      </dgm:t>
    </dgm:pt>
    <dgm:pt modelId="{4F5F45FE-DC26-45BC-91C2-DC99AB894079}" type="parTrans" cxnId="{FD85C55D-6A80-47F1-A152-EBA504E411FB}">
      <dgm:prSet/>
      <dgm:spPr/>
      <dgm:t>
        <a:bodyPr/>
        <a:lstStyle/>
        <a:p>
          <a:endParaRPr lang="en-US"/>
        </a:p>
      </dgm:t>
    </dgm:pt>
    <dgm:pt modelId="{329884FA-675F-47E3-8E65-04A9A1C0E8CE}" type="sibTrans" cxnId="{FD85C55D-6A80-47F1-A152-EBA504E411FB}">
      <dgm:prSet/>
      <dgm:spPr/>
      <dgm:t>
        <a:bodyPr/>
        <a:lstStyle/>
        <a:p>
          <a:endParaRPr lang="en-US"/>
        </a:p>
      </dgm:t>
    </dgm:pt>
    <dgm:pt modelId="{2362581B-1A5A-401C-94C3-1FE3CC5B93EE}">
      <dgm:prSet/>
      <dgm:spPr/>
      <dgm:t>
        <a:bodyPr/>
        <a:lstStyle/>
        <a:p>
          <a:r>
            <a:rPr lang="zh-CN" altLang="en-US" dirty="0"/>
            <a:t>张良</a:t>
          </a:r>
          <a:endParaRPr lang="en-US" dirty="0"/>
        </a:p>
      </dgm:t>
    </dgm:pt>
    <dgm:pt modelId="{92E0C118-21DE-4B9E-8994-CDBD7D40B866}" type="parTrans" cxnId="{2BD65E40-134C-4790-B410-479C154D0714}">
      <dgm:prSet/>
      <dgm:spPr/>
      <dgm:t>
        <a:bodyPr/>
        <a:lstStyle/>
        <a:p>
          <a:endParaRPr lang="en-US"/>
        </a:p>
      </dgm:t>
    </dgm:pt>
    <dgm:pt modelId="{C1A5D132-B6C8-49D4-AD7B-ECAC8036DEAB}" type="sibTrans" cxnId="{2BD65E40-134C-4790-B410-479C154D0714}">
      <dgm:prSet/>
      <dgm:spPr/>
      <dgm:t>
        <a:bodyPr/>
        <a:lstStyle/>
        <a:p>
          <a:endParaRPr lang="en-US"/>
        </a:p>
      </dgm:t>
    </dgm:pt>
    <dgm:pt modelId="{80D7C96F-6D02-4353-92C5-0D328FA37FFD}" type="pres">
      <dgm:prSet presAssocID="{42F23A5A-9E1B-44C5-B0A0-8CFF68761061}" presName="Name0" presStyleCnt="0">
        <dgm:presLayoutVars>
          <dgm:dir/>
          <dgm:resizeHandles val="exact"/>
        </dgm:presLayoutVars>
      </dgm:prSet>
      <dgm:spPr/>
    </dgm:pt>
    <dgm:pt modelId="{A9E6660F-5AB5-4FE5-9F7F-AA7C29603589}" type="pres">
      <dgm:prSet presAssocID="{A9D59F85-44B4-4877-AB79-5B721E52E325}" presName="compNode" presStyleCnt="0"/>
      <dgm:spPr/>
    </dgm:pt>
    <dgm:pt modelId="{2710DE1A-0D77-43AE-A10B-6D73DC4A87E3}" type="pres">
      <dgm:prSet presAssocID="{A9D59F85-44B4-4877-AB79-5B721E52E325}"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F1DC8D5A-AA40-49A1-B7BF-938A03DE5DF5}" type="pres">
      <dgm:prSet presAssocID="{A9D59F85-44B4-4877-AB79-5B721E52E325}" presName="textRect" presStyleLbl="revTx" presStyleIdx="0" presStyleCnt="4">
        <dgm:presLayoutVars>
          <dgm:bulletEnabled val="1"/>
        </dgm:presLayoutVars>
      </dgm:prSet>
      <dgm:spPr/>
    </dgm:pt>
    <dgm:pt modelId="{867A1678-9D5C-4072-9E2F-D65E6EE41CE7}" type="pres">
      <dgm:prSet presAssocID="{329884FA-675F-47E3-8E65-04A9A1C0E8CE}" presName="sibTrans" presStyleLbl="sibTrans2D1" presStyleIdx="0" presStyleCnt="0"/>
      <dgm:spPr/>
    </dgm:pt>
    <dgm:pt modelId="{FACE2A03-5DE5-4EA3-84B7-47AD99AF3E40}" type="pres">
      <dgm:prSet presAssocID="{2362581B-1A5A-401C-94C3-1FE3CC5B93EE}" presName="compNode" presStyleCnt="0"/>
      <dgm:spPr/>
    </dgm:pt>
    <dgm:pt modelId="{D6D30AC0-C834-4FB1-AD1C-A6989064D7D5}" type="pres">
      <dgm:prSet presAssocID="{2362581B-1A5A-401C-94C3-1FE3CC5B93EE}"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1000" b="-41000"/>
          </a:stretch>
        </a:blipFill>
      </dgm:spPr>
    </dgm:pt>
    <dgm:pt modelId="{68130DB6-DC2C-4E91-85D1-77CCA9538548}" type="pres">
      <dgm:prSet presAssocID="{2362581B-1A5A-401C-94C3-1FE3CC5B93EE}" presName="textRect" presStyleLbl="revTx" presStyleIdx="1" presStyleCnt="4">
        <dgm:presLayoutVars>
          <dgm:bulletEnabled val="1"/>
        </dgm:presLayoutVars>
      </dgm:prSet>
      <dgm:spPr/>
    </dgm:pt>
    <dgm:pt modelId="{8667B6D7-4E2B-47B9-A741-11F253FDF6C9}" type="pres">
      <dgm:prSet presAssocID="{C1A5D132-B6C8-49D4-AD7B-ECAC8036DEAB}" presName="sibTrans" presStyleLbl="sibTrans2D1" presStyleIdx="0" presStyleCnt="0"/>
      <dgm:spPr/>
    </dgm:pt>
    <dgm:pt modelId="{08A3DB4B-2475-411F-A8FF-83E02AC3134D}" type="pres">
      <dgm:prSet presAssocID="{58BB16DB-425C-4AF0-A5E0-EE0B74B1E72D}" presName="compNode" presStyleCnt="0"/>
      <dgm:spPr/>
    </dgm:pt>
    <dgm:pt modelId="{A88EBD84-E33A-4B13-AAEA-1C3B66B4FA02}" type="pres">
      <dgm:prSet presAssocID="{58BB16DB-425C-4AF0-A5E0-EE0B74B1E72D}" presName="pictRect" presStyleLbl="node1" presStyleIdx="2" presStyleCnt="4" custScaleX="72500"/>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 modelId="{357853E1-7966-4779-8E4F-F4ADF928CF48}" type="pres">
      <dgm:prSet presAssocID="{58BB16DB-425C-4AF0-A5E0-EE0B74B1E72D}" presName="textRect" presStyleLbl="revTx" presStyleIdx="2" presStyleCnt="4">
        <dgm:presLayoutVars>
          <dgm:bulletEnabled val="1"/>
        </dgm:presLayoutVars>
      </dgm:prSet>
      <dgm:spPr/>
    </dgm:pt>
    <dgm:pt modelId="{ED3B2A48-7D72-41B8-86FF-56404A227644}" type="pres">
      <dgm:prSet presAssocID="{7DACC07F-F0FC-401F-B096-9339557C843D}" presName="sibTrans" presStyleLbl="sibTrans2D1" presStyleIdx="0" presStyleCnt="0"/>
      <dgm:spPr/>
    </dgm:pt>
    <dgm:pt modelId="{69674DB1-7132-4147-80B5-FADD2EC6D037}" type="pres">
      <dgm:prSet presAssocID="{37AE9328-356B-4723-A4FE-769E240698EB}" presName="compNode" presStyleCnt="0"/>
      <dgm:spPr/>
    </dgm:pt>
    <dgm:pt modelId="{6AA26836-09DB-4C75-8BC4-6B98F481D792}" type="pres">
      <dgm:prSet presAssocID="{37AE9328-356B-4723-A4FE-769E240698EB}"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6000" b="-36000"/>
          </a:stretch>
        </a:blipFill>
      </dgm:spPr>
    </dgm:pt>
    <dgm:pt modelId="{7EFC4E22-EEFB-4BAF-B2C0-61131F9D9CB3}" type="pres">
      <dgm:prSet presAssocID="{37AE9328-356B-4723-A4FE-769E240698EB}" presName="textRect" presStyleLbl="revTx" presStyleIdx="3" presStyleCnt="4">
        <dgm:presLayoutVars>
          <dgm:bulletEnabled val="1"/>
        </dgm:presLayoutVars>
      </dgm:prSet>
      <dgm:spPr/>
    </dgm:pt>
  </dgm:ptLst>
  <dgm:cxnLst>
    <dgm:cxn modelId="{9A4D4504-7979-4CF5-8C68-140BBDA14783}" type="presOf" srcId="{C1A5D132-B6C8-49D4-AD7B-ECAC8036DEAB}" destId="{8667B6D7-4E2B-47B9-A741-11F253FDF6C9}" srcOrd="0" destOrd="0" presId="urn:microsoft.com/office/officeart/2005/8/layout/pList1"/>
    <dgm:cxn modelId="{7BDF961B-1D7A-4830-800B-A1DE5FFEBD16}" type="presOf" srcId="{329884FA-675F-47E3-8E65-04A9A1C0E8CE}" destId="{867A1678-9D5C-4072-9E2F-D65E6EE41CE7}" srcOrd="0" destOrd="0" presId="urn:microsoft.com/office/officeart/2005/8/layout/pList1"/>
    <dgm:cxn modelId="{3439E61C-6C2F-4C21-8242-A49E44E12346}" type="presOf" srcId="{58BB16DB-425C-4AF0-A5E0-EE0B74B1E72D}" destId="{357853E1-7966-4779-8E4F-F4ADF928CF48}" srcOrd="0" destOrd="0" presId="urn:microsoft.com/office/officeart/2005/8/layout/pList1"/>
    <dgm:cxn modelId="{2BD65E40-134C-4790-B410-479C154D0714}" srcId="{42F23A5A-9E1B-44C5-B0A0-8CFF68761061}" destId="{2362581B-1A5A-401C-94C3-1FE3CC5B93EE}" srcOrd="1" destOrd="0" parTransId="{92E0C118-21DE-4B9E-8994-CDBD7D40B866}" sibTransId="{C1A5D132-B6C8-49D4-AD7B-ECAC8036DEAB}"/>
    <dgm:cxn modelId="{FD85C55D-6A80-47F1-A152-EBA504E411FB}" srcId="{42F23A5A-9E1B-44C5-B0A0-8CFF68761061}" destId="{A9D59F85-44B4-4877-AB79-5B721E52E325}" srcOrd="0" destOrd="0" parTransId="{4F5F45FE-DC26-45BC-91C2-DC99AB894079}" sibTransId="{329884FA-675F-47E3-8E65-04A9A1C0E8CE}"/>
    <dgm:cxn modelId="{CB2EBF41-1125-4A7D-9C9C-258857AB97BC}" type="presOf" srcId="{A9D59F85-44B4-4877-AB79-5B721E52E325}" destId="{F1DC8D5A-AA40-49A1-B7BF-938A03DE5DF5}" srcOrd="0" destOrd="0" presId="urn:microsoft.com/office/officeart/2005/8/layout/pList1"/>
    <dgm:cxn modelId="{BAF8F34E-01DB-431C-A580-FA806FA02B28}" type="presOf" srcId="{37AE9328-356B-4723-A4FE-769E240698EB}" destId="{7EFC4E22-EEFB-4BAF-B2C0-61131F9D9CB3}" srcOrd="0" destOrd="0" presId="urn:microsoft.com/office/officeart/2005/8/layout/pList1"/>
    <dgm:cxn modelId="{8E43F39C-3ECB-4812-B23B-0D1B7B4FA9C0}" type="presOf" srcId="{7DACC07F-F0FC-401F-B096-9339557C843D}" destId="{ED3B2A48-7D72-41B8-86FF-56404A227644}" srcOrd="0" destOrd="0" presId="urn:microsoft.com/office/officeart/2005/8/layout/pList1"/>
    <dgm:cxn modelId="{F05DB0AC-6D18-49C7-A177-0D2259CF6F38}" type="presOf" srcId="{2362581B-1A5A-401C-94C3-1FE3CC5B93EE}" destId="{68130DB6-DC2C-4E91-85D1-77CCA9538548}" srcOrd="0" destOrd="0" presId="urn:microsoft.com/office/officeart/2005/8/layout/pList1"/>
    <dgm:cxn modelId="{31A7B1B6-2635-440A-B4B5-9EC953A2887B}" type="presOf" srcId="{42F23A5A-9E1B-44C5-B0A0-8CFF68761061}" destId="{80D7C96F-6D02-4353-92C5-0D328FA37FFD}" srcOrd="0" destOrd="0" presId="urn:microsoft.com/office/officeart/2005/8/layout/pList1"/>
    <dgm:cxn modelId="{7E5658B8-A2A1-41D6-BF07-DD7A32EED096}" srcId="{42F23A5A-9E1B-44C5-B0A0-8CFF68761061}" destId="{58BB16DB-425C-4AF0-A5E0-EE0B74B1E72D}" srcOrd="2" destOrd="0" parTransId="{D031BEF7-B9DA-4A9E-A843-663E23CCC084}" sibTransId="{7DACC07F-F0FC-401F-B096-9339557C843D}"/>
    <dgm:cxn modelId="{CD12F8DF-C25B-4B08-8A05-38BFC6442852}" srcId="{42F23A5A-9E1B-44C5-B0A0-8CFF68761061}" destId="{37AE9328-356B-4723-A4FE-769E240698EB}" srcOrd="3" destOrd="0" parTransId="{CD2AD5DF-AA11-4800-8A1F-161B08E37126}" sibTransId="{F16891DF-14A1-453A-BF4C-874EBB68885D}"/>
    <dgm:cxn modelId="{DB69A454-0AD4-4A17-8EBE-4B90B322F42B}" type="presParOf" srcId="{80D7C96F-6D02-4353-92C5-0D328FA37FFD}" destId="{A9E6660F-5AB5-4FE5-9F7F-AA7C29603589}" srcOrd="0" destOrd="0" presId="urn:microsoft.com/office/officeart/2005/8/layout/pList1"/>
    <dgm:cxn modelId="{083E57AC-217D-44E3-8A80-100E1577FF9D}" type="presParOf" srcId="{A9E6660F-5AB5-4FE5-9F7F-AA7C29603589}" destId="{2710DE1A-0D77-43AE-A10B-6D73DC4A87E3}" srcOrd="0" destOrd="0" presId="urn:microsoft.com/office/officeart/2005/8/layout/pList1"/>
    <dgm:cxn modelId="{223DC3C4-E79F-409B-BB44-3E38D7C9F77C}" type="presParOf" srcId="{A9E6660F-5AB5-4FE5-9F7F-AA7C29603589}" destId="{F1DC8D5A-AA40-49A1-B7BF-938A03DE5DF5}" srcOrd="1" destOrd="0" presId="urn:microsoft.com/office/officeart/2005/8/layout/pList1"/>
    <dgm:cxn modelId="{F0868DD5-E91A-4649-8233-C4ECE922F7F2}" type="presParOf" srcId="{80D7C96F-6D02-4353-92C5-0D328FA37FFD}" destId="{867A1678-9D5C-4072-9E2F-D65E6EE41CE7}" srcOrd="1" destOrd="0" presId="urn:microsoft.com/office/officeart/2005/8/layout/pList1"/>
    <dgm:cxn modelId="{8C616F65-F6CE-4FCB-B2D6-A7F547AC6A8F}" type="presParOf" srcId="{80D7C96F-6D02-4353-92C5-0D328FA37FFD}" destId="{FACE2A03-5DE5-4EA3-84B7-47AD99AF3E40}" srcOrd="2" destOrd="0" presId="urn:microsoft.com/office/officeart/2005/8/layout/pList1"/>
    <dgm:cxn modelId="{C4D7F192-93A7-43FB-8203-97322BDE63F6}" type="presParOf" srcId="{FACE2A03-5DE5-4EA3-84B7-47AD99AF3E40}" destId="{D6D30AC0-C834-4FB1-AD1C-A6989064D7D5}" srcOrd="0" destOrd="0" presId="urn:microsoft.com/office/officeart/2005/8/layout/pList1"/>
    <dgm:cxn modelId="{FB7347F1-578C-4B74-A889-FC112A5270F3}" type="presParOf" srcId="{FACE2A03-5DE5-4EA3-84B7-47AD99AF3E40}" destId="{68130DB6-DC2C-4E91-85D1-77CCA9538548}" srcOrd="1" destOrd="0" presId="urn:microsoft.com/office/officeart/2005/8/layout/pList1"/>
    <dgm:cxn modelId="{F5321A9D-EE7C-4064-880E-5DAA39A73DE3}" type="presParOf" srcId="{80D7C96F-6D02-4353-92C5-0D328FA37FFD}" destId="{8667B6D7-4E2B-47B9-A741-11F253FDF6C9}" srcOrd="3" destOrd="0" presId="urn:microsoft.com/office/officeart/2005/8/layout/pList1"/>
    <dgm:cxn modelId="{000FF341-D02A-4B53-9A44-C83E677D75BD}" type="presParOf" srcId="{80D7C96F-6D02-4353-92C5-0D328FA37FFD}" destId="{08A3DB4B-2475-411F-A8FF-83E02AC3134D}" srcOrd="4" destOrd="0" presId="urn:microsoft.com/office/officeart/2005/8/layout/pList1"/>
    <dgm:cxn modelId="{497E6261-3E28-4DEF-8E66-D9FA078859A1}" type="presParOf" srcId="{08A3DB4B-2475-411F-A8FF-83E02AC3134D}" destId="{A88EBD84-E33A-4B13-AAEA-1C3B66B4FA02}" srcOrd="0" destOrd="0" presId="urn:microsoft.com/office/officeart/2005/8/layout/pList1"/>
    <dgm:cxn modelId="{884B07D3-62EC-4FE3-89E0-E52FE452AF6B}" type="presParOf" srcId="{08A3DB4B-2475-411F-A8FF-83E02AC3134D}" destId="{357853E1-7966-4779-8E4F-F4ADF928CF48}" srcOrd="1" destOrd="0" presId="urn:microsoft.com/office/officeart/2005/8/layout/pList1"/>
    <dgm:cxn modelId="{1FF130FC-0032-49CC-B969-32BF1B3C3098}" type="presParOf" srcId="{80D7C96F-6D02-4353-92C5-0D328FA37FFD}" destId="{ED3B2A48-7D72-41B8-86FF-56404A227644}" srcOrd="5" destOrd="0" presId="urn:microsoft.com/office/officeart/2005/8/layout/pList1"/>
    <dgm:cxn modelId="{27A15343-200B-45CC-BC35-D82620A9B491}" type="presParOf" srcId="{80D7C96F-6D02-4353-92C5-0D328FA37FFD}" destId="{69674DB1-7132-4147-80B5-FADD2EC6D037}" srcOrd="6" destOrd="0" presId="urn:microsoft.com/office/officeart/2005/8/layout/pList1"/>
    <dgm:cxn modelId="{CC4E8F8A-DE21-4676-B2F4-FD261EE03C81}" type="presParOf" srcId="{69674DB1-7132-4147-80B5-FADD2EC6D037}" destId="{6AA26836-09DB-4C75-8BC4-6B98F481D792}" srcOrd="0" destOrd="0" presId="urn:microsoft.com/office/officeart/2005/8/layout/pList1"/>
    <dgm:cxn modelId="{0CC4437A-761A-4D13-BEAF-BED387CD8CA2}" type="presParOf" srcId="{69674DB1-7132-4147-80B5-FADD2EC6D037}" destId="{7EFC4E22-EEFB-4BAF-B2C0-61131F9D9CB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A79B57-E551-4A3C-B3B8-11A585C67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AD27F4-D1E4-4580-B43A-DC2B04D264AE}">
      <dgm:prSet/>
      <dgm:spPr/>
      <dgm:t>
        <a:bodyPr/>
        <a:lstStyle/>
        <a:p>
          <a:r>
            <a:rPr lang="zh-CN" b="1" i="0" baseline="0" dirty="0"/>
            <a:t>不是预测未来，而是定位当下</a:t>
          </a:r>
          <a:r>
            <a:rPr lang="zh-CN" b="0" i="0" baseline="0" dirty="0"/>
            <a:t>：</a:t>
          </a:r>
          <a:endParaRPr lang="en-US" dirty="0"/>
        </a:p>
      </dgm:t>
    </dgm:pt>
    <dgm:pt modelId="{F5CE50E9-A386-4558-ACAC-5D55981C9054}" type="parTrans" cxnId="{45452159-3C38-420F-9688-4AE75A0FEF5B}">
      <dgm:prSet/>
      <dgm:spPr/>
      <dgm:t>
        <a:bodyPr/>
        <a:lstStyle/>
        <a:p>
          <a:endParaRPr lang="en-US"/>
        </a:p>
      </dgm:t>
    </dgm:pt>
    <dgm:pt modelId="{161A675B-2534-4D5F-88B9-7BC84EF618DE}" type="sibTrans" cxnId="{45452159-3C38-420F-9688-4AE75A0FEF5B}">
      <dgm:prSet/>
      <dgm:spPr/>
      <dgm:t>
        <a:bodyPr/>
        <a:lstStyle/>
        <a:p>
          <a:endParaRPr lang="en-US"/>
        </a:p>
      </dgm:t>
    </dgm:pt>
    <dgm:pt modelId="{4A70FACC-D21A-4076-99B1-A272E7E63AE0}">
      <dgm:prSet/>
      <dgm:spPr/>
      <dgm:t>
        <a:bodyPr/>
        <a:lstStyle/>
        <a:p>
          <a:r>
            <a:rPr lang="zh-CN" b="1" i="0" baseline="0" dirty="0"/>
            <a:t>不是寻找真理，而是捕捉偏差</a:t>
          </a:r>
          <a:r>
            <a:rPr lang="zh-CN" b="0" i="0" baseline="0" dirty="0"/>
            <a:t>：</a:t>
          </a:r>
          <a:endParaRPr lang="en-US" dirty="0"/>
        </a:p>
      </dgm:t>
    </dgm:pt>
    <dgm:pt modelId="{EB14FEBE-21E4-45C0-87FD-CE14A3CDFA9A}" type="parTrans" cxnId="{92E7EC29-4F6C-4FD9-8F70-5C94939001D0}">
      <dgm:prSet/>
      <dgm:spPr/>
      <dgm:t>
        <a:bodyPr/>
        <a:lstStyle/>
        <a:p>
          <a:endParaRPr lang="en-US"/>
        </a:p>
      </dgm:t>
    </dgm:pt>
    <dgm:pt modelId="{392A43DF-E01E-468A-BA66-C2F36DC5C56A}" type="sibTrans" cxnId="{92E7EC29-4F6C-4FD9-8F70-5C94939001D0}">
      <dgm:prSet/>
      <dgm:spPr/>
      <dgm:t>
        <a:bodyPr/>
        <a:lstStyle/>
        <a:p>
          <a:endParaRPr lang="en-US"/>
        </a:p>
      </dgm:t>
    </dgm:pt>
    <dgm:pt modelId="{217DD23F-B994-4D5C-8A05-CDAD965CD266}">
      <dgm:prSet/>
      <dgm:spPr/>
      <dgm:t>
        <a:bodyPr/>
        <a:lstStyle/>
        <a:p>
          <a:r>
            <a:rPr lang="zh-CN" b="1" i="0" baseline="0" dirty="0"/>
            <a:t>拒绝绝对答案，拥抱概率优势</a:t>
          </a:r>
          <a:r>
            <a:rPr lang="zh-CN" b="0" i="0" baseline="0" dirty="0"/>
            <a:t>：</a:t>
          </a:r>
          <a:endParaRPr lang="en-US" dirty="0"/>
        </a:p>
      </dgm:t>
    </dgm:pt>
    <dgm:pt modelId="{D27CD984-65A8-4109-B124-DA000B8BD7F8}" type="parTrans" cxnId="{ABFC1432-EC43-4493-B182-5BCAA00BA611}">
      <dgm:prSet/>
      <dgm:spPr/>
      <dgm:t>
        <a:bodyPr/>
        <a:lstStyle/>
        <a:p>
          <a:endParaRPr lang="en-US"/>
        </a:p>
      </dgm:t>
    </dgm:pt>
    <dgm:pt modelId="{2EA63A96-67F1-44FD-B251-ED43285FA869}" type="sibTrans" cxnId="{ABFC1432-EC43-4493-B182-5BCAA00BA611}">
      <dgm:prSet/>
      <dgm:spPr/>
      <dgm:t>
        <a:bodyPr/>
        <a:lstStyle/>
        <a:p>
          <a:endParaRPr lang="en-US"/>
        </a:p>
      </dgm:t>
    </dgm:pt>
    <dgm:pt modelId="{548BF394-D975-4E01-BCDA-827508796626}">
      <dgm:prSet/>
      <dgm:spPr/>
      <dgm:t>
        <a:bodyPr/>
        <a:lstStyle/>
        <a:p>
          <a:r>
            <a:rPr lang="zh-CN" b="0" i="0" baseline="0"/>
            <a:t>通过对比发现“哪里偏离了历史常态”；</a:t>
          </a:r>
          <a:endParaRPr lang="en-US" dirty="0"/>
        </a:p>
      </dgm:t>
    </dgm:pt>
    <dgm:pt modelId="{40270907-8783-4811-AA9D-9E5689A0E21C}" type="parTrans" cxnId="{82595080-B121-4DD3-B1ED-1A35C8581F1A}">
      <dgm:prSet/>
      <dgm:spPr/>
      <dgm:t>
        <a:bodyPr/>
        <a:lstStyle/>
        <a:p>
          <a:endParaRPr lang="en-US"/>
        </a:p>
      </dgm:t>
    </dgm:pt>
    <dgm:pt modelId="{A7534893-C3B1-4EB1-BCAF-F695641BA90C}" type="sibTrans" cxnId="{82595080-B121-4DD3-B1ED-1A35C8581F1A}">
      <dgm:prSet/>
      <dgm:spPr/>
      <dgm:t>
        <a:bodyPr/>
        <a:lstStyle/>
        <a:p>
          <a:endParaRPr lang="en-US"/>
        </a:p>
      </dgm:t>
    </dgm:pt>
    <dgm:pt modelId="{85D519B1-CA57-4851-A6A4-712AE261D76C}">
      <dgm:prSet/>
      <dgm:spPr/>
      <dgm:t>
        <a:bodyPr/>
        <a:lstStyle/>
        <a:p>
          <a:r>
            <a:rPr lang="zh-CN" b="0" i="0" baseline="0"/>
            <a:t>市场</a:t>
          </a:r>
          <a:r>
            <a:rPr lang="zh-CN" b="0" i="0" baseline="0" dirty="0"/>
            <a:t>错误定价往往藏在相对关系中；</a:t>
          </a:r>
          <a:endParaRPr lang="en-US" dirty="0"/>
        </a:p>
      </dgm:t>
    </dgm:pt>
    <dgm:pt modelId="{107AE646-0BF2-472A-864F-75C5D98A4B63}" type="parTrans" cxnId="{D395D3D1-CCC6-4177-8FF0-3AE8BA55886A}">
      <dgm:prSet/>
      <dgm:spPr/>
      <dgm:t>
        <a:bodyPr/>
        <a:lstStyle/>
        <a:p>
          <a:endParaRPr lang="en-US"/>
        </a:p>
      </dgm:t>
    </dgm:pt>
    <dgm:pt modelId="{F8CEC0D4-0733-4598-AEAA-98AD514F0114}" type="sibTrans" cxnId="{D395D3D1-CCC6-4177-8FF0-3AE8BA55886A}">
      <dgm:prSet/>
      <dgm:spPr/>
      <dgm:t>
        <a:bodyPr/>
        <a:lstStyle/>
        <a:p>
          <a:endParaRPr lang="en-US"/>
        </a:p>
      </dgm:t>
    </dgm:pt>
    <dgm:pt modelId="{0C0DB923-9DEF-4F3C-B79B-BC0A44FD5DC0}">
      <dgm:prSet/>
      <dgm:spPr/>
      <dgm:t>
        <a:bodyPr/>
        <a:lstStyle/>
        <a:p>
          <a:r>
            <a:rPr lang="zh-CN" b="0" i="0" baseline="0"/>
            <a:t>用</a:t>
          </a:r>
          <a:r>
            <a:rPr lang="zh-CN" b="0" i="0" baseline="0" dirty="0"/>
            <a:t>比较法构建“高胜率</a:t>
          </a:r>
          <a:r>
            <a:rPr lang="en-US" b="0" i="0" baseline="0" dirty="0"/>
            <a:t>+</a:t>
          </a:r>
          <a:r>
            <a:rPr lang="zh-CN" b="0" i="0" baseline="0" dirty="0"/>
            <a:t>低赔率”组合。</a:t>
          </a:r>
          <a:endParaRPr lang="en-US" dirty="0"/>
        </a:p>
      </dgm:t>
    </dgm:pt>
    <dgm:pt modelId="{07203568-DD54-4CC5-9F0C-64C0C8EF2C7E}" type="parTrans" cxnId="{66C82927-0CE2-4835-A28D-5E475AB77FD2}">
      <dgm:prSet/>
      <dgm:spPr/>
      <dgm:t>
        <a:bodyPr/>
        <a:lstStyle/>
        <a:p>
          <a:endParaRPr lang="en-US"/>
        </a:p>
      </dgm:t>
    </dgm:pt>
    <dgm:pt modelId="{A59EEF0B-534C-48DC-BF00-79BE930CF8EC}" type="sibTrans" cxnId="{66C82927-0CE2-4835-A28D-5E475AB77FD2}">
      <dgm:prSet/>
      <dgm:spPr/>
      <dgm:t>
        <a:bodyPr/>
        <a:lstStyle/>
        <a:p>
          <a:endParaRPr lang="en-US"/>
        </a:p>
      </dgm:t>
    </dgm:pt>
    <dgm:pt modelId="{330827B3-8C31-4FE4-93D0-4EF8B2AD3B4F}" type="pres">
      <dgm:prSet presAssocID="{A5A79B57-E551-4A3C-B3B8-11A585C67487}" presName="linear" presStyleCnt="0">
        <dgm:presLayoutVars>
          <dgm:animLvl val="lvl"/>
          <dgm:resizeHandles val="exact"/>
        </dgm:presLayoutVars>
      </dgm:prSet>
      <dgm:spPr/>
    </dgm:pt>
    <dgm:pt modelId="{CC8E0330-2797-48F9-AED0-C07A19B71CAA}" type="pres">
      <dgm:prSet presAssocID="{A1AD27F4-D1E4-4580-B43A-DC2B04D264AE}" presName="parentText" presStyleLbl="node1" presStyleIdx="0" presStyleCnt="3">
        <dgm:presLayoutVars>
          <dgm:chMax val="0"/>
          <dgm:bulletEnabled val="1"/>
        </dgm:presLayoutVars>
      </dgm:prSet>
      <dgm:spPr/>
    </dgm:pt>
    <dgm:pt modelId="{F9F046A5-3FFC-433B-8B96-072EC5755C35}" type="pres">
      <dgm:prSet presAssocID="{A1AD27F4-D1E4-4580-B43A-DC2B04D264AE}" presName="childText" presStyleLbl="revTx" presStyleIdx="0" presStyleCnt="3">
        <dgm:presLayoutVars>
          <dgm:bulletEnabled val="1"/>
        </dgm:presLayoutVars>
      </dgm:prSet>
      <dgm:spPr/>
    </dgm:pt>
    <dgm:pt modelId="{31AD017E-ACBF-405D-A8F2-766AA9C84CDB}" type="pres">
      <dgm:prSet presAssocID="{4A70FACC-D21A-4076-99B1-A272E7E63AE0}" presName="parentText" presStyleLbl="node1" presStyleIdx="1" presStyleCnt="3">
        <dgm:presLayoutVars>
          <dgm:chMax val="0"/>
          <dgm:bulletEnabled val="1"/>
        </dgm:presLayoutVars>
      </dgm:prSet>
      <dgm:spPr/>
    </dgm:pt>
    <dgm:pt modelId="{E047EF4F-F434-4E4E-981A-A7DAB2781DB0}" type="pres">
      <dgm:prSet presAssocID="{4A70FACC-D21A-4076-99B1-A272E7E63AE0}" presName="childText" presStyleLbl="revTx" presStyleIdx="1" presStyleCnt="3">
        <dgm:presLayoutVars>
          <dgm:bulletEnabled val="1"/>
        </dgm:presLayoutVars>
      </dgm:prSet>
      <dgm:spPr/>
    </dgm:pt>
    <dgm:pt modelId="{A95F766D-79DA-4611-891D-990B10058B3B}" type="pres">
      <dgm:prSet presAssocID="{217DD23F-B994-4D5C-8A05-CDAD965CD266}" presName="parentText" presStyleLbl="node1" presStyleIdx="2" presStyleCnt="3">
        <dgm:presLayoutVars>
          <dgm:chMax val="0"/>
          <dgm:bulletEnabled val="1"/>
        </dgm:presLayoutVars>
      </dgm:prSet>
      <dgm:spPr/>
    </dgm:pt>
    <dgm:pt modelId="{BFC96A7F-0117-4766-AD1C-BB42A8D3423B}" type="pres">
      <dgm:prSet presAssocID="{217DD23F-B994-4D5C-8A05-CDAD965CD266}" presName="childText" presStyleLbl="revTx" presStyleIdx="2" presStyleCnt="3">
        <dgm:presLayoutVars>
          <dgm:bulletEnabled val="1"/>
        </dgm:presLayoutVars>
      </dgm:prSet>
      <dgm:spPr/>
    </dgm:pt>
  </dgm:ptLst>
  <dgm:cxnLst>
    <dgm:cxn modelId="{6EA48021-E759-41E8-88B8-E8D645B99462}" type="presOf" srcId="{85D519B1-CA57-4851-A6A4-712AE261D76C}" destId="{E047EF4F-F434-4E4E-981A-A7DAB2781DB0}" srcOrd="0" destOrd="0" presId="urn:microsoft.com/office/officeart/2005/8/layout/vList2"/>
    <dgm:cxn modelId="{66C82927-0CE2-4835-A28D-5E475AB77FD2}" srcId="{217DD23F-B994-4D5C-8A05-CDAD965CD266}" destId="{0C0DB923-9DEF-4F3C-B79B-BC0A44FD5DC0}" srcOrd="0" destOrd="0" parTransId="{07203568-DD54-4CC5-9F0C-64C0C8EF2C7E}" sibTransId="{A59EEF0B-534C-48DC-BF00-79BE930CF8EC}"/>
    <dgm:cxn modelId="{92E7EC29-4F6C-4FD9-8F70-5C94939001D0}" srcId="{A5A79B57-E551-4A3C-B3B8-11A585C67487}" destId="{4A70FACC-D21A-4076-99B1-A272E7E63AE0}" srcOrd="1" destOrd="0" parTransId="{EB14FEBE-21E4-45C0-87FD-CE14A3CDFA9A}" sibTransId="{392A43DF-E01E-468A-BA66-C2F36DC5C56A}"/>
    <dgm:cxn modelId="{B21AB630-754E-46A9-8A1C-D8FE9CD855A9}" type="presOf" srcId="{548BF394-D975-4E01-BCDA-827508796626}" destId="{F9F046A5-3FFC-433B-8B96-072EC5755C35}" srcOrd="0" destOrd="0" presId="urn:microsoft.com/office/officeart/2005/8/layout/vList2"/>
    <dgm:cxn modelId="{ABFC1432-EC43-4493-B182-5BCAA00BA611}" srcId="{A5A79B57-E551-4A3C-B3B8-11A585C67487}" destId="{217DD23F-B994-4D5C-8A05-CDAD965CD266}" srcOrd="2" destOrd="0" parTransId="{D27CD984-65A8-4109-B124-DA000B8BD7F8}" sibTransId="{2EA63A96-67F1-44FD-B251-ED43285FA869}"/>
    <dgm:cxn modelId="{45452159-3C38-420F-9688-4AE75A0FEF5B}" srcId="{A5A79B57-E551-4A3C-B3B8-11A585C67487}" destId="{A1AD27F4-D1E4-4580-B43A-DC2B04D264AE}" srcOrd="0" destOrd="0" parTransId="{F5CE50E9-A386-4558-ACAC-5D55981C9054}" sibTransId="{161A675B-2534-4D5F-88B9-7BC84EF618DE}"/>
    <dgm:cxn modelId="{82595080-B121-4DD3-B1ED-1A35C8581F1A}" srcId="{A1AD27F4-D1E4-4580-B43A-DC2B04D264AE}" destId="{548BF394-D975-4E01-BCDA-827508796626}" srcOrd="0" destOrd="0" parTransId="{40270907-8783-4811-AA9D-9E5689A0E21C}" sibTransId="{A7534893-C3B1-4EB1-BCAF-F695641BA90C}"/>
    <dgm:cxn modelId="{7BF498B2-63D6-4D9E-BFFA-ADE8B73E70E2}" type="presOf" srcId="{A1AD27F4-D1E4-4580-B43A-DC2B04D264AE}" destId="{CC8E0330-2797-48F9-AED0-C07A19B71CAA}" srcOrd="0" destOrd="0" presId="urn:microsoft.com/office/officeart/2005/8/layout/vList2"/>
    <dgm:cxn modelId="{D395D3D1-CCC6-4177-8FF0-3AE8BA55886A}" srcId="{4A70FACC-D21A-4076-99B1-A272E7E63AE0}" destId="{85D519B1-CA57-4851-A6A4-712AE261D76C}" srcOrd="0" destOrd="0" parTransId="{107AE646-0BF2-472A-864F-75C5D98A4B63}" sibTransId="{F8CEC0D4-0733-4598-AEAA-98AD514F0114}"/>
    <dgm:cxn modelId="{1ED3E8D1-1CDA-42C4-BFAA-B8C4B9DBBB96}" type="presOf" srcId="{4A70FACC-D21A-4076-99B1-A272E7E63AE0}" destId="{31AD017E-ACBF-405D-A8F2-766AA9C84CDB}" srcOrd="0" destOrd="0" presId="urn:microsoft.com/office/officeart/2005/8/layout/vList2"/>
    <dgm:cxn modelId="{43E014E7-3BF9-4AEB-9F44-50B01332A36E}" type="presOf" srcId="{217DD23F-B994-4D5C-8A05-CDAD965CD266}" destId="{A95F766D-79DA-4611-891D-990B10058B3B}" srcOrd="0" destOrd="0" presId="urn:microsoft.com/office/officeart/2005/8/layout/vList2"/>
    <dgm:cxn modelId="{DBA35BE9-92B4-4704-B49B-9E42016BC9BB}" type="presOf" srcId="{0C0DB923-9DEF-4F3C-B79B-BC0A44FD5DC0}" destId="{BFC96A7F-0117-4766-AD1C-BB42A8D3423B}" srcOrd="0" destOrd="0" presId="urn:microsoft.com/office/officeart/2005/8/layout/vList2"/>
    <dgm:cxn modelId="{34D356FA-29FF-4CD2-92C6-5EF7CE552897}" type="presOf" srcId="{A5A79B57-E551-4A3C-B3B8-11A585C67487}" destId="{330827B3-8C31-4FE4-93D0-4EF8B2AD3B4F}" srcOrd="0" destOrd="0" presId="urn:microsoft.com/office/officeart/2005/8/layout/vList2"/>
    <dgm:cxn modelId="{60B60383-D3A4-40CE-8274-4EC66DD25911}" type="presParOf" srcId="{330827B3-8C31-4FE4-93D0-4EF8B2AD3B4F}" destId="{CC8E0330-2797-48F9-AED0-C07A19B71CAA}" srcOrd="0" destOrd="0" presId="urn:microsoft.com/office/officeart/2005/8/layout/vList2"/>
    <dgm:cxn modelId="{6FA4605F-8B10-40A1-8D6D-8915F63ACC48}" type="presParOf" srcId="{330827B3-8C31-4FE4-93D0-4EF8B2AD3B4F}" destId="{F9F046A5-3FFC-433B-8B96-072EC5755C35}" srcOrd="1" destOrd="0" presId="urn:microsoft.com/office/officeart/2005/8/layout/vList2"/>
    <dgm:cxn modelId="{61B9B4F5-46F1-47CA-B398-339FA941FF64}" type="presParOf" srcId="{330827B3-8C31-4FE4-93D0-4EF8B2AD3B4F}" destId="{31AD017E-ACBF-405D-A8F2-766AA9C84CDB}" srcOrd="2" destOrd="0" presId="urn:microsoft.com/office/officeart/2005/8/layout/vList2"/>
    <dgm:cxn modelId="{716679A6-725A-46E1-B07D-F4B6EA460B5E}" type="presParOf" srcId="{330827B3-8C31-4FE4-93D0-4EF8B2AD3B4F}" destId="{E047EF4F-F434-4E4E-981A-A7DAB2781DB0}" srcOrd="3" destOrd="0" presId="urn:microsoft.com/office/officeart/2005/8/layout/vList2"/>
    <dgm:cxn modelId="{16791D9B-7A2E-41C1-A28F-7BB21CCC18C4}" type="presParOf" srcId="{330827B3-8C31-4FE4-93D0-4EF8B2AD3B4F}" destId="{A95F766D-79DA-4611-891D-990B10058B3B}" srcOrd="4" destOrd="0" presId="urn:microsoft.com/office/officeart/2005/8/layout/vList2"/>
    <dgm:cxn modelId="{A4BB3E29-A444-4AA7-A246-4DBEB5243D7A}" type="presParOf" srcId="{330827B3-8C31-4FE4-93D0-4EF8B2AD3B4F}" destId="{BFC96A7F-0117-4766-AD1C-BB42A8D3423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829FDEE-1335-4C1A-886A-153C36A801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08027AA-5EFD-40C2-8D07-2303B725DE45}">
      <dgm:prSet/>
      <dgm:spPr/>
      <dgm:t>
        <a:bodyPr/>
        <a:lstStyle/>
        <a:p>
          <a:r>
            <a:rPr lang="zh-CN" b="1" i="0" baseline="0" dirty="0"/>
            <a:t>思想穿透力</a:t>
          </a:r>
          <a:r>
            <a:rPr lang="zh-CN" b="0" i="0" baseline="0" dirty="0"/>
            <a:t>：</a:t>
          </a:r>
          <a:endParaRPr lang="en-US" dirty="0"/>
        </a:p>
      </dgm:t>
    </dgm:pt>
    <dgm:pt modelId="{67C52B16-00A0-4DBF-BAC2-73BE548C308D}" type="parTrans" cxnId="{CF1C22BA-072D-44A4-A3A8-676E50981932}">
      <dgm:prSet/>
      <dgm:spPr/>
      <dgm:t>
        <a:bodyPr/>
        <a:lstStyle/>
        <a:p>
          <a:endParaRPr lang="en-US"/>
        </a:p>
      </dgm:t>
    </dgm:pt>
    <dgm:pt modelId="{B2F483AD-AC91-42AD-8504-9F47CFDC78AD}" type="sibTrans" cxnId="{CF1C22BA-072D-44A4-A3A8-676E50981932}">
      <dgm:prSet/>
      <dgm:spPr/>
      <dgm:t>
        <a:bodyPr/>
        <a:lstStyle/>
        <a:p>
          <a:endParaRPr lang="en-US"/>
        </a:p>
      </dgm:t>
    </dgm:pt>
    <dgm:pt modelId="{139B57C8-4AF7-4D4E-802A-F8C56BCBF533}">
      <dgm:prSet/>
      <dgm:spPr/>
      <dgm:t>
        <a:bodyPr/>
        <a:lstStyle/>
        <a:p>
          <a:r>
            <a:rPr lang="zh-CN" b="1" i="0" baseline="0" dirty="0"/>
            <a:t>认知升维</a:t>
          </a:r>
          <a:r>
            <a:rPr lang="zh-CN" b="0" i="0" baseline="0" dirty="0"/>
            <a:t>：</a:t>
          </a:r>
          <a:endParaRPr lang="en-US" dirty="0"/>
        </a:p>
      </dgm:t>
    </dgm:pt>
    <dgm:pt modelId="{2CE9E033-BC63-41C3-A27B-35C4DEAB4739}" type="parTrans" cxnId="{F5368AEB-00B2-4705-9EAF-43FCAF504EB0}">
      <dgm:prSet/>
      <dgm:spPr/>
      <dgm:t>
        <a:bodyPr/>
        <a:lstStyle/>
        <a:p>
          <a:endParaRPr lang="en-US"/>
        </a:p>
      </dgm:t>
    </dgm:pt>
    <dgm:pt modelId="{2E4FB4AA-0D94-404F-BF22-D2202BDDD7FC}" type="sibTrans" cxnId="{F5368AEB-00B2-4705-9EAF-43FCAF504EB0}">
      <dgm:prSet/>
      <dgm:spPr/>
      <dgm:t>
        <a:bodyPr/>
        <a:lstStyle/>
        <a:p>
          <a:endParaRPr lang="en-US"/>
        </a:p>
      </dgm:t>
    </dgm:pt>
    <dgm:pt modelId="{00ADC38E-ECDC-4286-9E5F-746199850B9C}">
      <dgm:prSet/>
      <dgm:spPr/>
      <dgm:t>
        <a:bodyPr/>
        <a:lstStyle/>
        <a:p>
          <a:r>
            <a:rPr lang="zh-CN" b="1" i="0" baseline="0" dirty="0"/>
            <a:t>策略自洽性</a:t>
          </a:r>
          <a:r>
            <a:rPr lang="zh-CN" b="0" i="0" baseline="0" dirty="0"/>
            <a:t>：</a:t>
          </a:r>
          <a:endParaRPr lang="en-US" dirty="0"/>
        </a:p>
      </dgm:t>
    </dgm:pt>
    <dgm:pt modelId="{4EA0234F-444E-4F50-8882-8BC95B395DBC}" type="parTrans" cxnId="{C35B0776-0C24-44D7-ADC7-5B0E4496915E}">
      <dgm:prSet/>
      <dgm:spPr/>
      <dgm:t>
        <a:bodyPr/>
        <a:lstStyle/>
        <a:p>
          <a:endParaRPr lang="en-US"/>
        </a:p>
      </dgm:t>
    </dgm:pt>
    <dgm:pt modelId="{C638AD78-7448-4272-8802-DE22AB914C72}" type="sibTrans" cxnId="{C35B0776-0C24-44D7-ADC7-5B0E4496915E}">
      <dgm:prSet/>
      <dgm:spPr/>
      <dgm:t>
        <a:bodyPr/>
        <a:lstStyle/>
        <a:p>
          <a:endParaRPr lang="en-US"/>
        </a:p>
      </dgm:t>
    </dgm:pt>
    <dgm:pt modelId="{1FACD3CA-3EDD-40D5-A370-80A60C602BEF}">
      <dgm:prSet/>
      <dgm:spPr/>
      <dgm:t>
        <a:bodyPr/>
        <a:lstStyle/>
        <a:p>
          <a:r>
            <a:rPr lang="zh-CN" b="0" i="0" baseline="0"/>
            <a:t>揭示</a:t>
          </a:r>
          <a:r>
            <a:rPr lang="zh-CN" b="0" i="0" baseline="0" dirty="0"/>
            <a:t>市场运行的本质规律（如供需矛盾的辩证统一）</a:t>
          </a:r>
          <a:endParaRPr lang="en-US" dirty="0"/>
        </a:p>
      </dgm:t>
    </dgm:pt>
    <dgm:pt modelId="{D21103EA-890F-42A1-BAB1-2A450D65E4A6}" type="parTrans" cxnId="{D8859177-1B61-4076-88F1-7F89F73F3E4C}">
      <dgm:prSet/>
      <dgm:spPr/>
      <dgm:t>
        <a:bodyPr/>
        <a:lstStyle/>
        <a:p>
          <a:endParaRPr lang="en-US"/>
        </a:p>
      </dgm:t>
    </dgm:pt>
    <dgm:pt modelId="{93F5B90E-5511-4441-AC3C-3BC3EAF06A0B}" type="sibTrans" cxnId="{D8859177-1B61-4076-88F1-7F89F73F3E4C}">
      <dgm:prSet/>
      <dgm:spPr/>
      <dgm:t>
        <a:bodyPr/>
        <a:lstStyle/>
        <a:p>
          <a:endParaRPr lang="en-US"/>
        </a:p>
      </dgm:t>
    </dgm:pt>
    <dgm:pt modelId="{984A0F9D-9358-4E42-8C09-DE9DCFECE723}">
      <dgm:prSet/>
      <dgm:spPr/>
      <dgm:t>
        <a:bodyPr/>
        <a:lstStyle/>
        <a:p>
          <a:r>
            <a:rPr lang="zh-CN" b="0" i="0" baseline="0"/>
            <a:t>超越</a:t>
          </a:r>
          <a:r>
            <a:rPr lang="zh-CN" b="0" i="0" baseline="0" dirty="0"/>
            <a:t>传统分析工具的范式束缚（识别量价关系背后的集体无意识）</a:t>
          </a:r>
          <a:endParaRPr lang="en-US" dirty="0"/>
        </a:p>
      </dgm:t>
    </dgm:pt>
    <dgm:pt modelId="{BDC54DA0-41BD-427B-8611-F1E0A00CAFA3}" type="parTrans" cxnId="{DBE1E5A9-FE57-4D87-9A53-8C517B0231B4}">
      <dgm:prSet/>
      <dgm:spPr/>
      <dgm:t>
        <a:bodyPr/>
        <a:lstStyle/>
        <a:p>
          <a:endParaRPr lang="en-US"/>
        </a:p>
      </dgm:t>
    </dgm:pt>
    <dgm:pt modelId="{EBAA87E9-71D0-4960-850A-722602B188C9}" type="sibTrans" cxnId="{DBE1E5A9-FE57-4D87-9A53-8C517B0231B4}">
      <dgm:prSet/>
      <dgm:spPr/>
      <dgm:t>
        <a:bodyPr/>
        <a:lstStyle/>
        <a:p>
          <a:endParaRPr lang="en-US"/>
        </a:p>
      </dgm:t>
    </dgm:pt>
    <dgm:pt modelId="{6AA8CBE8-4D30-4B11-9238-7F08ED2E136C}">
      <dgm:prSet/>
      <dgm:spPr/>
      <dgm:t>
        <a:bodyPr/>
        <a:lstStyle/>
        <a:p>
          <a:r>
            <a:rPr lang="zh-CN" b="0" i="0" baseline="0"/>
            <a:t>构建</a:t>
          </a:r>
          <a:r>
            <a:rPr lang="zh-CN" b="0" i="0" baseline="0" dirty="0"/>
            <a:t>抗范式转换的智能体系（适应市场存在状态的动态演变）</a:t>
          </a:r>
          <a:endParaRPr lang="en-US" dirty="0"/>
        </a:p>
      </dgm:t>
    </dgm:pt>
    <dgm:pt modelId="{45E7448D-AD95-488E-88BC-8C7433E4AE13}" type="parTrans" cxnId="{C1480E63-81E9-45FC-A688-3F4B1529397D}">
      <dgm:prSet/>
      <dgm:spPr/>
      <dgm:t>
        <a:bodyPr/>
        <a:lstStyle/>
        <a:p>
          <a:endParaRPr lang="en-US"/>
        </a:p>
      </dgm:t>
    </dgm:pt>
    <dgm:pt modelId="{123E579E-2EF5-4D31-AA5D-BE0A79EFC78D}" type="sibTrans" cxnId="{C1480E63-81E9-45FC-A688-3F4B1529397D}">
      <dgm:prSet/>
      <dgm:spPr/>
      <dgm:t>
        <a:bodyPr/>
        <a:lstStyle/>
        <a:p>
          <a:endParaRPr lang="en-US"/>
        </a:p>
      </dgm:t>
    </dgm:pt>
    <dgm:pt modelId="{29DC4321-B088-4906-93BC-14892B69EF81}" type="pres">
      <dgm:prSet presAssocID="{0829FDEE-1335-4C1A-886A-153C36A801E9}" presName="linear" presStyleCnt="0">
        <dgm:presLayoutVars>
          <dgm:animLvl val="lvl"/>
          <dgm:resizeHandles val="exact"/>
        </dgm:presLayoutVars>
      </dgm:prSet>
      <dgm:spPr/>
    </dgm:pt>
    <dgm:pt modelId="{9E0DF4C3-0812-473A-99BC-31C36819CDD8}" type="pres">
      <dgm:prSet presAssocID="{608027AA-5EFD-40C2-8D07-2303B725DE45}" presName="parentText" presStyleLbl="node1" presStyleIdx="0" presStyleCnt="3">
        <dgm:presLayoutVars>
          <dgm:chMax val="0"/>
          <dgm:bulletEnabled val="1"/>
        </dgm:presLayoutVars>
      </dgm:prSet>
      <dgm:spPr/>
    </dgm:pt>
    <dgm:pt modelId="{57379385-ACA2-4B45-BD17-4706944C4E62}" type="pres">
      <dgm:prSet presAssocID="{608027AA-5EFD-40C2-8D07-2303B725DE45}" presName="childText" presStyleLbl="revTx" presStyleIdx="0" presStyleCnt="3">
        <dgm:presLayoutVars>
          <dgm:bulletEnabled val="1"/>
        </dgm:presLayoutVars>
      </dgm:prSet>
      <dgm:spPr/>
    </dgm:pt>
    <dgm:pt modelId="{C9DE21A4-FC87-4D8D-9AD3-AA0B97E49AFB}" type="pres">
      <dgm:prSet presAssocID="{139B57C8-4AF7-4D4E-802A-F8C56BCBF533}" presName="parentText" presStyleLbl="node1" presStyleIdx="1" presStyleCnt="3">
        <dgm:presLayoutVars>
          <dgm:chMax val="0"/>
          <dgm:bulletEnabled val="1"/>
        </dgm:presLayoutVars>
      </dgm:prSet>
      <dgm:spPr/>
    </dgm:pt>
    <dgm:pt modelId="{543FE31C-8ECA-4B74-8DC6-A181F345D494}" type="pres">
      <dgm:prSet presAssocID="{139B57C8-4AF7-4D4E-802A-F8C56BCBF533}" presName="childText" presStyleLbl="revTx" presStyleIdx="1" presStyleCnt="3">
        <dgm:presLayoutVars>
          <dgm:bulletEnabled val="1"/>
        </dgm:presLayoutVars>
      </dgm:prSet>
      <dgm:spPr/>
    </dgm:pt>
    <dgm:pt modelId="{33A0C30E-3709-411D-A842-26A52D318724}" type="pres">
      <dgm:prSet presAssocID="{00ADC38E-ECDC-4286-9E5F-746199850B9C}" presName="parentText" presStyleLbl="node1" presStyleIdx="2" presStyleCnt="3">
        <dgm:presLayoutVars>
          <dgm:chMax val="0"/>
          <dgm:bulletEnabled val="1"/>
        </dgm:presLayoutVars>
      </dgm:prSet>
      <dgm:spPr/>
    </dgm:pt>
    <dgm:pt modelId="{4CFACFE3-B640-4D4E-B759-8279BAF5C461}" type="pres">
      <dgm:prSet presAssocID="{00ADC38E-ECDC-4286-9E5F-746199850B9C}" presName="childText" presStyleLbl="revTx" presStyleIdx="2" presStyleCnt="3">
        <dgm:presLayoutVars>
          <dgm:bulletEnabled val="1"/>
        </dgm:presLayoutVars>
      </dgm:prSet>
      <dgm:spPr/>
    </dgm:pt>
  </dgm:ptLst>
  <dgm:cxnLst>
    <dgm:cxn modelId="{B823A922-3FB0-4EB0-9E43-B999D7EB352E}" type="presOf" srcId="{608027AA-5EFD-40C2-8D07-2303B725DE45}" destId="{9E0DF4C3-0812-473A-99BC-31C36819CDD8}" srcOrd="0" destOrd="0" presId="urn:microsoft.com/office/officeart/2005/8/layout/vList2"/>
    <dgm:cxn modelId="{2DFB4235-F32B-4D65-807A-4E4C625CD61C}" type="presOf" srcId="{6AA8CBE8-4D30-4B11-9238-7F08ED2E136C}" destId="{4CFACFE3-B640-4D4E-B759-8279BAF5C461}" srcOrd="0" destOrd="0" presId="urn:microsoft.com/office/officeart/2005/8/layout/vList2"/>
    <dgm:cxn modelId="{C1480E63-81E9-45FC-A688-3F4B1529397D}" srcId="{00ADC38E-ECDC-4286-9E5F-746199850B9C}" destId="{6AA8CBE8-4D30-4B11-9238-7F08ED2E136C}" srcOrd="0" destOrd="0" parTransId="{45E7448D-AD95-488E-88BC-8C7433E4AE13}" sibTransId="{123E579E-2EF5-4D31-AA5D-BE0A79EFC78D}"/>
    <dgm:cxn modelId="{C35B0776-0C24-44D7-ADC7-5B0E4496915E}" srcId="{0829FDEE-1335-4C1A-886A-153C36A801E9}" destId="{00ADC38E-ECDC-4286-9E5F-746199850B9C}" srcOrd="2" destOrd="0" parTransId="{4EA0234F-444E-4F50-8882-8BC95B395DBC}" sibTransId="{C638AD78-7448-4272-8802-DE22AB914C72}"/>
    <dgm:cxn modelId="{3E034376-8BCC-452B-95C2-078B7D026B0C}" type="presOf" srcId="{00ADC38E-ECDC-4286-9E5F-746199850B9C}" destId="{33A0C30E-3709-411D-A842-26A52D318724}" srcOrd="0" destOrd="0" presId="urn:microsoft.com/office/officeart/2005/8/layout/vList2"/>
    <dgm:cxn modelId="{D8859177-1B61-4076-88F1-7F89F73F3E4C}" srcId="{608027AA-5EFD-40C2-8D07-2303B725DE45}" destId="{1FACD3CA-3EDD-40D5-A370-80A60C602BEF}" srcOrd="0" destOrd="0" parTransId="{D21103EA-890F-42A1-BAB1-2A450D65E4A6}" sibTransId="{93F5B90E-5511-4441-AC3C-3BC3EAF06A0B}"/>
    <dgm:cxn modelId="{57C41C85-7D70-4D04-AC66-E62C360459BE}" type="presOf" srcId="{1FACD3CA-3EDD-40D5-A370-80A60C602BEF}" destId="{57379385-ACA2-4B45-BD17-4706944C4E62}" srcOrd="0" destOrd="0" presId="urn:microsoft.com/office/officeart/2005/8/layout/vList2"/>
    <dgm:cxn modelId="{AFB1899C-8F70-4E8E-8589-AFBF92505B88}" type="presOf" srcId="{0829FDEE-1335-4C1A-886A-153C36A801E9}" destId="{29DC4321-B088-4906-93BC-14892B69EF81}" srcOrd="0" destOrd="0" presId="urn:microsoft.com/office/officeart/2005/8/layout/vList2"/>
    <dgm:cxn modelId="{DBE1E5A9-FE57-4D87-9A53-8C517B0231B4}" srcId="{139B57C8-4AF7-4D4E-802A-F8C56BCBF533}" destId="{984A0F9D-9358-4E42-8C09-DE9DCFECE723}" srcOrd="0" destOrd="0" parTransId="{BDC54DA0-41BD-427B-8611-F1E0A00CAFA3}" sibTransId="{EBAA87E9-71D0-4960-850A-722602B188C9}"/>
    <dgm:cxn modelId="{E3D47CAC-33BC-46A0-A526-A4A64DF91E43}" type="presOf" srcId="{139B57C8-4AF7-4D4E-802A-F8C56BCBF533}" destId="{C9DE21A4-FC87-4D8D-9AD3-AA0B97E49AFB}" srcOrd="0" destOrd="0" presId="urn:microsoft.com/office/officeart/2005/8/layout/vList2"/>
    <dgm:cxn modelId="{CF1C22BA-072D-44A4-A3A8-676E50981932}" srcId="{0829FDEE-1335-4C1A-886A-153C36A801E9}" destId="{608027AA-5EFD-40C2-8D07-2303B725DE45}" srcOrd="0" destOrd="0" parTransId="{67C52B16-00A0-4DBF-BAC2-73BE548C308D}" sibTransId="{B2F483AD-AC91-42AD-8504-9F47CFDC78AD}"/>
    <dgm:cxn modelId="{5D4934E8-8DEA-44D6-867F-57B4CCC5F728}" type="presOf" srcId="{984A0F9D-9358-4E42-8C09-DE9DCFECE723}" destId="{543FE31C-8ECA-4B74-8DC6-A181F345D494}" srcOrd="0" destOrd="0" presId="urn:microsoft.com/office/officeart/2005/8/layout/vList2"/>
    <dgm:cxn modelId="{F5368AEB-00B2-4705-9EAF-43FCAF504EB0}" srcId="{0829FDEE-1335-4C1A-886A-153C36A801E9}" destId="{139B57C8-4AF7-4D4E-802A-F8C56BCBF533}" srcOrd="1" destOrd="0" parTransId="{2CE9E033-BC63-41C3-A27B-35C4DEAB4739}" sibTransId="{2E4FB4AA-0D94-404F-BF22-D2202BDDD7FC}"/>
    <dgm:cxn modelId="{E6D68F92-EBFC-4399-8AFD-DE06AE42CC9C}" type="presParOf" srcId="{29DC4321-B088-4906-93BC-14892B69EF81}" destId="{9E0DF4C3-0812-473A-99BC-31C36819CDD8}" srcOrd="0" destOrd="0" presId="urn:microsoft.com/office/officeart/2005/8/layout/vList2"/>
    <dgm:cxn modelId="{CF9FB1B5-9BE2-4712-8042-9D39E241583C}" type="presParOf" srcId="{29DC4321-B088-4906-93BC-14892B69EF81}" destId="{57379385-ACA2-4B45-BD17-4706944C4E62}" srcOrd="1" destOrd="0" presId="urn:microsoft.com/office/officeart/2005/8/layout/vList2"/>
    <dgm:cxn modelId="{F9453030-F06E-41A3-9671-C83753187C20}" type="presParOf" srcId="{29DC4321-B088-4906-93BC-14892B69EF81}" destId="{C9DE21A4-FC87-4D8D-9AD3-AA0B97E49AFB}" srcOrd="2" destOrd="0" presId="urn:microsoft.com/office/officeart/2005/8/layout/vList2"/>
    <dgm:cxn modelId="{A6BF5567-52B0-42F4-A706-F07027C84E8C}" type="presParOf" srcId="{29DC4321-B088-4906-93BC-14892B69EF81}" destId="{543FE31C-8ECA-4B74-8DC6-A181F345D494}" srcOrd="3" destOrd="0" presId="urn:microsoft.com/office/officeart/2005/8/layout/vList2"/>
    <dgm:cxn modelId="{474994B2-8C5D-4615-B683-5BA9620773FA}" type="presParOf" srcId="{29DC4321-B088-4906-93BC-14892B69EF81}" destId="{33A0C30E-3709-411D-A842-26A52D318724}" srcOrd="4" destOrd="0" presId="urn:microsoft.com/office/officeart/2005/8/layout/vList2"/>
    <dgm:cxn modelId="{1F24F437-799C-4FDB-B2EA-6AAEA6BEA56E}" type="presParOf" srcId="{29DC4321-B088-4906-93BC-14892B69EF81}" destId="{4CFACFE3-B640-4D4E-B759-8279BAF5C46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99CFF9B-5E28-48D8-A1D1-C3092DC86ECF}" type="doc">
      <dgm:prSet loTypeId="urn:microsoft.com/office/officeart/2009/3/layout/StepUpProcess" loCatId="process" qsTypeId="urn:microsoft.com/office/officeart/2005/8/quickstyle/simple4" qsCatId="simple" csTypeId="urn:microsoft.com/office/officeart/2005/8/colors/accent1_2" csCatId="accent1" phldr="1"/>
      <dgm:spPr/>
      <dgm:t>
        <a:bodyPr/>
        <a:lstStyle/>
        <a:p>
          <a:endParaRPr lang="en-US"/>
        </a:p>
      </dgm:t>
    </dgm:pt>
    <dgm:pt modelId="{C7B98CC7-4722-42B8-B606-73B7B3FE93D7}">
      <dgm:prSet/>
      <dgm:spPr/>
      <dgm:t>
        <a:bodyPr/>
        <a:lstStyle/>
        <a:p>
          <a:r>
            <a:rPr lang="zh-CN" b="0" i="0" baseline="0" dirty="0"/>
            <a:t>构建</a:t>
          </a:r>
          <a:r>
            <a:rPr lang="en-US" b="0" i="0" baseline="0" dirty="0"/>
            <a:t>"</a:t>
          </a:r>
          <a:r>
            <a:rPr lang="zh-CN" b="0" i="0" baseline="0" dirty="0"/>
            <a:t>矛盾</a:t>
          </a:r>
          <a:r>
            <a:rPr lang="en-US" b="0" i="0" baseline="0" dirty="0"/>
            <a:t>-</a:t>
          </a:r>
          <a:r>
            <a:rPr lang="zh-CN" b="0" i="0" baseline="0" dirty="0"/>
            <a:t>消解</a:t>
          </a:r>
          <a:r>
            <a:rPr lang="en-US" b="0" i="0" baseline="0" dirty="0"/>
            <a:t>-</a:t>
          </a:r>
          <a:r>
            <a:rPr lang="zh-CN" b="0" i="0" baseline="0" dirty="0"/>
            <a:t>新平衡</a:t>
          </a:r>
          <a:r>
            <a:rPr lang="en-US" b="0" i="0" baseline="0" dirty="0"/>
            <a:t>"</a:t>
          </a:r>
          <a:r>
            <a:rPr lang="zh-CN" b="0" i="0" baseline="0" dirty="0"/>
            <a:t>市场演进框架：</a:t>
          </a:r>
          <a:endParaRPr lang="en-US" dirty="0"/>
        </a:p>
      </dgm:t>
    </dgm:pt>
    <dgm:pt modelId="{4E6045C3-8B5D-4DAC-BCCB-32AFCE885A66}" type="parTrans" cxnId="{58ED4B9B-945B-46C2-9856-3D8987419CF5}">
      <dgm:prSet/>
      <dgm:spPr/>
      <dgm:t>
        <a:bodyPr/>
        <a:lstStyle/>
        <a:p>
          <a:endParaRPr lang="en-US"/>
        </a:p>
      </dgm:t>
    </dgm:pt>
    <dgm:pt modelId="{7DB18A1C-C60C-4D0B-BAD5-8D540C5BCB92}" type="sibTrans" cxnId="{58ED4B9B-945B-46C2-9856-3D8987419CF5}">
      <dgm:prSet/>
      <dgm:spPr/>
      <dgm:t>
        <a:bodyPr/>
        <a:lstStyle/>
        <a:p>
          <a:endParaRPr lang="en-US"/>
        </a:p>
      </dgm:t>
    </dgm:pt>
    <dgm:pt modelId="{6DA0DD59-F2BA-4D7A-A154-6244365A356C}">
      <dgm:prSet/>
      <dgm:spPr/>
      <dgm:t>
        <a:bodyPr/>
        <a:lstStyle/>
        <a:p>
          <a:r>
            <a:rPr lang="zh-CN" b="0" i="0" baseline="0" dirty="0"/>
            <a:t>正题：库存周期复苏（如</a:t>
          </a:r>
          <a:r>
            <a:rPr lang="en-US" b="0" i="0" baseline="0" dirty="0"/>
            <a:t>2023</a:t>
          </a:r>
          <a:r>
            <a:rPr lang="zh-CN" b="0" i="0" baseline="0" dirty="0"/>
            <a:t>年铝锭显性库存下降</a:t>
          </a:r>
          <a:r>
            <a:rPr lang="en-US" b="0" i="0" baseline="0" dirty="0"/>
            <a:t>15%</a:t>
          </a:r>
          <a:r>
            <a:rPr lang="zh-CN" b="0" i="0" baseline="0" dirty="0"/>
            <a:t>）</a:t>
          </a:r>
          <a:endParaRPr lang="en-US" dirty="0"/>
        </a:p>
      </dgm:t>
    </dgm:pt>
    <dgm:pt modelId="{79457247-4339-401D-8871-7D6F59AD6232}" type="parTrans" cxnId="{4918F814-4B0B-451C-8BA8-749AF30C2D09}">
      <dgm:prSet/>
      <dgm:spPr/>
      <dgm:t>
        <a:bodyPr/>
        <a:lstStyle/>
        <a:p>
          <a:endParaRPr lang="en-US"/>
        </a:p>
      </dgm:t>
    </dgm:pt>
    <dgm:pt modelId="{345E1A63-7036-431C-858B-C071D6ABFB19}" type="sibTrans" cxnId="{4918F814-4B0B-451C-8BA8-749AF30C2D09}">
      <dgm:prSet/>
      <dgm:spPr/>
      <dgm:t>
        <a:bodyPr/>
        <a:lstStyle/>
        <a:p>
          <a:endParaRPr lang="en-US"/>
        </a:p>
      </dgm:t>
    </dgm:pt>
    <dgm:pt modelId="{23F8529B-C488-4722-87C5-9EC36B7614E7}">
      <dgm:prSet/>
      <dgm:spPr/>
      <dgm:t>
        <a:bodyPr/>
        <a:lstStyle/>
        <a:p>
          <a:r>
            <a:rPr lang="zh-CN" b="0" i="0" baseline="0" dirty="0"/>
            <a:t>反题：</a:t>
          </a:r>
          <a:br>
            <a:rPr lang="en-US" altLang="zh-CN" b="0" i="0" baseline="0" dirty="0"/>
          </a:br>
          <a:r>
            <a:rPr lang="zh-CN" b="0" i="0" baseline="0" dirty="0"/>
            <a:t>消费端</a:t>
          </a:r>
          <a:r>
            <a:rPr lang="en-US" b="0" i="0" baseline="0" dirty="0"/>
            <a:t>PMI</a:t>
          </a:r>
          <a:r>
            <a:rPr lang="zh-CN" b="0" i="0" baseline="0" dirty="0"/>
            <a:t>连续</a:t>
          </a:r>
          <a:r>
            <a:rPr lang="en-US" b="0" i="0" baseline="0" dirty="0"/>
            <a:t>3</a:t>
          </a:r>
          <a:r>
            <a:rPr lang="zh-CN" b="0" i="0" baseline="0" dirty="0"/>
            <a:t>月萎缩</a:t>
          </a:r>
          <a:endParaRPr lang="en-US" dirty="0"/>
        </a:p>
      </dgm:t>
    </dgm:pt>
    <dgm:pt modelId="{F4DB31E1-1250-4ADB-9867-4594369EEC5F}" type="parTrans" cxnId="{5A8653DD-2BAB-4DBD-B002-393E56A2ED12}">
      <dgm:prSet/>
      <dgm:spPr/>
      <dgm:t>
        <a:bodyPr/>
        <a:lstStyle/>
        <a:p>
          <a:endParaRPr lang="en-US"/>
        </a:p>
      </dgm:t>
    </dgm:pt>
    <dgm:pt modelId="{0B66BD23-5B45-4203-B624-4070663F212C}" type="sibTrans" cxnId="{5A8653DD-2BAB-4DBD-B002-393E56A2ED12}">
      <dgm:prSet/>
      <dgm:spPr/>
      <dgm:t>
        <a:bodyPr/>
        <a:lstStyle/>
        <a:p>
          <a:endParaRPr lang="en-US"/>
        </a:p>
      </dgm:t>
    </dgm:pt>
    <dgm:pt modelId="{002012B8-818D-40B6-8C23-8445E6B0FBDA}">
      <dgm:prSet/>
      <dgm:spPr/>
      <dgm:t>
        <a:bodyPr/>
        <a:lstStyle/>
        <a:p>
          <a:r>
            <a:rPr lang="zh-CN" b="0" i="0" baseline="0" dirty="0"/>
            <a:t>合题：产业套保盘介入形成价格平台支撑</a:t>
          </a:r>
          <a:endParaRPr lang="en-US" dirty="0"/>
        </a:p>
      </dgm:t>
    </dgm:pt>
    <dgm:pt modelId="{4A5928EE-B37B-4CF5-98D0-D1F36FA7753F}" type="parTrans" cxnId="{8465001C-AC0A-4A74-B825-443534D17EAC}">
      <dgm:prSet/>
      <dgm:spPr/>
      <dgm:t>
        <a:bodyPr/>
        <a:lstStyle/>
        <a:p>
          <a:endParaRPr lang="en-US"/>
        </a:p>
      </dgm:t>
    </dgm:pt>
    <dgm:pt modelId="{5A63F6D6-0616-4168-8DAD-02D10FA7536A}" type="sibTrans" cxnId="{8465001C-AC0A-4A74-B825-443534D17EAC}">
      <dgm:prSet/>
      <dgm:spPr/>
      <dgm:t>
        <a:bodyPr/>
        <a:lstStyle/>
        <a:p>
          <a:endParaRPr lang="en-US"/>
        </a:p>
      </dgm:t>
    </dgm:pt>
    <dgm:pt modelId="{BA07B3A0-98EF-4CED-8EDE-BBC3FCE5CA31}" type="pres">
      <dgm:prSet presAssocID="{599CFF9B-5E28-48D8-A1D1-C3092DC86ECF}" presName="rootnode" presStyleCnt="0">
        <dgm:presLayoutVars>
          <dgm:chMax/>
          <dgm:chPref/>
          <dgm:dir/>
          <dgm:animLvl val="lvl"/>
        </dgm:presLayoutVars>
      </dgm:prSet>
      <dgm:spPr/>
    </dgm:pt>
    <dgm:pt modelId="{5F360CF6-EF1D-409E-BB6B-BD56A1AA8B32}" type="pres">
      <dgm:prSet presAssocID="{C7B98CC7-4722-42B8-B606-73B7B3FE93D7}" presName="composite" presStyleCnt="0"/>
      <dgm:spPr/>
    </dgm:pt>
    <dgm:pt modelId="{0EFD3F9C-FF78-4766-B395-07E5C3C3B222}" type="pres">
      <dgm:prSet presAssocID="{C7B98CC7-4722-42B8-B606-73B7B3FE93D7}" presName="LShape" presStyleLbl="alignNode1" presStyleIdx="0" presStyleCnt="7"/>
      <dgm:spPr/>
    </dgm:pt>
    <dgm:pt modelId="{95CB23F2-DA13-421A-BC98-A8CB8C0DC912}" type="pres">
      <dgm:prSet presAssocID="{C7B98CC7-4722-42B8-B606-73B7B3FE93D7}" presName="ParentText" presStyleLbl="revTx" presStyleIdx="0" presStyleCnt="4">
        <dgm:presLayoutVars>
          <dgm:chMax val="0"/>
          <dgm:chPref val="0"/>
          <dgm:bulletEnabled val="1"/>
        </dgm:presLayoutVars>
      </dgm:prSet>
      <dgm:spPr/>
    </dgm:pt>
    <dgm:pt modelId="{64E49213-FFCA-4FCA-8906-8D7A80BEAE66}" type="pres">
      <dgm:prSet presAssocID="{C7B98CC7-4722-42B8-B606-73B7B3FE93D7}" presName="Triangle" presStyleLbl="alignNode1" presStyleIdx="1" presStyleCnt="7"/>
      <dgm:spPr/>
    </dgm:pt>
    <dgm:pt modelId="{C73BC353-D4C7-49C2-9EF0-1C66B40852B0}" type="pres">
      <dgm:prSet presAssocID="{7DB18A1C-C60C-4D0B-BAD5-8D540C5BCB92}" presName="sibTrans" presStyleCnt="0"/>
      <dgm:spPr/>
    </dgm:pt>
    <dgm:pt modelId="{FC823409-20E2-4A19-979D-2838E0CBE72C}" type="pres">
      <dgm:prSet presAssocID="{7DB18A1C-C60C-4D0B-BAD5-8D540C5BCB92}" presName="space" presStyleCnt="0"/>
      <dgm:spPr/>
    </dgm:pt>
    <dgm:pt modelId="{8EA4A1D2-9371-4F36-9845-6710CB1528B3}" type="pres">
      <dgm:prSet presAssocID="{6DA0DD59-F2BA-4D7A-A154-6244365A356C}" presName="composite" presStyleCnt="0"/>
      <dgm:spPr/>
    </dgm:pt>
    <dgm:pt modelId="{004E774F-3CFA-42AE-AF27-0E19CD8DB62C}" type="pres">
      <dgm:prSet presAssocID="{6DA0DD59-F2BA-4D7A-A154-6244365A356C}" presName="LShape" presStyleLbl="alignNode1" presStyleIdx="2" presStyleCnt="7"/>
      <dgm:spPr/>
    </dgm:pt>
    <dgm:pt modelId="{5A2A8443-E07A-48D6-8B55-8330E8429E58}" type="pres">
      <dgm:prSet presAssocID="{6DA0DD59-F2BA-4D7A-A154-6244365A356C}" presName="ParentText" presStyleLbl="revTx" presStyleIdx="1" presStyleCnt="4">
        <dgm:presLayoutVars>
          <dgm:chMax val="0"/>
          <dgm:chPref val="0"/>
          <dgm:bulletEnabled val="1"/>
        </dgm:presLayoutVars>
      </dgm:prSet>
      <dgm:spPr/>
    </dgm:pt>
    <dgm:pt modelId="{C6AC8C0E-AB13-472B-BE09-F524CADAE378}" type="pres">
      <dgm:prSet presAssocID="{6DA0DD59-F2BA-4D7A-A154-6244365A356C}" presName="Triangle" presStyleLbl="alignNode1" presStyleIdx="3" presStyleCnt="7"/>
      <dgm:spPr/>
    </dgm:pt>
    <dgm:pt modelId="{A52D2475-1D23-497A-BCB1-1DC3D447ED3C}" type="pres">
      <dgm:prSet presAssocID="{345E1A63-7036-431C-858B-C071D6ABFB19}" presName="sibTrans" presStyleCnt="0"/>
      <dgm:spPr/>
    </dgm:pt>
    <dgm:pt modelId="{019A6A8D-BB85-446B-A9C2-C6258970F0AA}" type="pres">
      <dgm:prSet presAssocID="{345E1A63-7036-431C-858B-C071D6ABFB19}" presName="space" presStyleCnt="0"/>
      <dgm:spPr/>
    </dgm:pt>
    <dgm:pt modelId="{CBC59ED1-B430-4033-8B3F-A36826B374B5}" type="pres">
      <dgm:prSet presAssocID="{23F8529B-C488-4722-87C5-9EC36B7614E7}" presName="composite" presStyleCnt="0"/>
      <dgm:spPr/>
    </dgm:pt>
    <dgm:pt modelId="{9282BCC0-DC82-4F29-AECB-F02AF9215BB4}" type="pres">
      <dgm:prSet presAssocID="{23F8529B-C488-4722-87C5-9EC36B7614E7}" presName="LShape" presStyleLbl="alignNode1" presStyleIdx="4" presStyleCnt="7"/>
      <dgm:spPr/>
    </dgm:pt>
    <dgm:pt modelId="{81F80C37-C04C-4BDE-A75F-7076A374CBBB}" type="pres">
      <dgm:prSet presAssocID="{23F8529B-C488-4722-87C5-9EC36B7614E7}" presName="ParentText" presStyleLbl="revTx" presStyleIdx="2" presStyleCnt="4">
        <dgm:presLayoutVars>
          <dgm:chMax val="0"/>
          <dgm:chPref val="0"/>
          <dgm:bulletEnabled val="1"/>
        </dgm:presLayoutVars>
      </dgm:prSet>
      <dgm:spPr/>
    </dgm:pt>
    <dgm:pt modelId="{3394DD65-71A8-407C-932B-19729402F22E}" type="pres">
      <dgm:prSet presAssocID="{23F8529B-C488-4722-87C5-9EC36B7614E7}" presName="Triangle" presStyleLbl="alignNode1" presStyleIdx="5" presStyleCnt="7"/>
      <dgm:spPr/>
    </dgm:pt>
    <dgm:pt modelId="{9227D64E-CA4F-4AFE-BFF7-1FF8466A9CA9}" type="pres">
      <dgm:prSet presAssocID="{0B66BD23-5B45-4203-B624-4070663F212C}" presName="sibTrans" presStyleCnt="0"/>
      <dgm:spPr/>
    </dgm:pt>
    <dgm:pt modelId="{0C9158AA-3E29-4541-81BE-02B1DD003CA4}" type="pres">
      <dgm:prSet presAssocID="{0B66BD23-5B45-4203-B624-4070663F212C}" presName="space" presStyleCnt="0"/>
      <dgm:spPr/>
    </dgm:pt>
    <dgm:pt modelId="{59E08B4C-37D1-448E-811C-1EE2C6BAACEC}" type="pres">
      <dgm:prSet presAssocID="{002012B8-818D-40B6-8C23-8445E6B0FBDA}" presName="composite" presStyleCnt="0"/>
      <dgm:spPr/>
    </dgm:pt>
    <dgm:pt modelId="{B43D13E5-111E-42C2-ADA9-F1E4DBE5B21E}" type="pres">
      <dgm:prSet presAssocID="{002012B8-818D-40B6-8C23-8445E6B0FBDA}" presName="LShape" presStyleLbl="alignNode1" presStyleIdx="6" presStyleCnt="7"/>
      <dgm:spPr/>
    </dgm:pt>
    <dgm:pt modelId="{3D823503-4E33-4325-8627-CFC8A8BB2042}" type="pres">
      <dgm:prSet presAssocID="{002012B8-818D-40B6-8C23-8445E6B0FBDA}" presName="ParentText" presStyleLbl="revTx" presStyleIdx="3" presStyleCnt="4">
        <dgm:presLayoutVars>
          <dgm:chMax val="0"/>
          <dgm:chPref val="0"/>
          <dgm:bulletEnabled val="1"/>
        </dgm:presLayoutVars>
      </dgm:prSet>
      <dgm:spPr/>
    </dgm:pt>
  </dgm:ptLst>
  <dgm:cxnLst>
    <dgm:cxn modelId="{94490001-62BA-4868-A708-CEBB6FB94C04}" type="presOf" srcId="{002012B8-818D-40B6-8C23-8445E6B0FBDA}" destId="{3D823503-4E33-4325-8627-CFC8A8BB2042}" srcOrd="0" destOrd="0" presId="urn:microsoft.com/office/officeart/2009/3/layout/StepUpProcess"/>
    <dgm:cxn modelId="{8145BF02-96C9-4F58-83C6-1FFD5C47EF4D}" type="presOf" srcId="{6DA0DD59-F2BA-4D7A-A154-6244365A356C}" destId="{5A2A8443-E07A-48D6-8B55-8330E8429E58}" srcOrd="0" destOrd="0" presId="urn:microsoft.com/office/officeart/2009/3/layout/StepUpProcess"/>
    <dgm:cxn modelId="{8A9B7C04-5671-4ECC-B798-E486FCE52B6A}" type="presOf" srcId="{C7B98CC7-4722-42B8-B606-73B7B3FE93D7}" destId="{95CB23F2-DA13-421A-BC98-A8CB8C0DC912}" srcOrd="0" destOrd="0" presId="urn:microsoft.com/office/officeart/2009/3/layout/StepUpProcess"/>
    <dgm:cxn modelId="{4918F814-4B0B-451C-8BA8-749AF30C2D09}" srcId="{599CFF9B-5E28-48D8-A1D1-C3092DC86ECF}" destId="{6DA0DD59-F2BA-4D7A-A154-6244365A356C}" srcOrd="1" destOrd="0" parTransId="{79457247-4339-401D-8871-7D6F59AD6232}" sibTransId="{345E1A63-7036-431C-858B-C071D6ABFB19}"/>
    <dgm:cxn modelId="{8465001C-AC0A-4A74-B825-443534D17EAC}" srcId="{599CFF9B-5E28-48D8-A1D1-C3092DC86ECF}" destId="{002012B8-818D-40B6-8C23-8445E6B0FBDA}" srcOrd="3" destOrd="0" parTransId="{4A5928EE-B37B-4CF5-98D0-D1F36FA7753F}" sibTransId="{5A63F6D6-0616-4168-8DAD-02D10FA7536A}"/>
    <dgm:cxn modelId="{F06B3F44-314E-4D1D-BBA1-16A4486C3BFD}" type="presOf" srcId="{599CFF9B-5E28-48D8-A1D1-C3092DC86ECF}" destId="{BA07B3A0-98EF-4CED-8EDE-BBC3FCE5CA31}" srcOrd="0" destOrd="0" presId="urn:microsoft.com/office/officeart/2009/3/layout/StepUpProcess"/>
    <dgm:cxn modelId="{58ED4B9B-945B-46C2-9856-3D8987419CF5}" srcId="{599CFF9B-5E28-48D8-A1D1-C3092DC86ECF}" destId="{C7B98CC7-4722-42B8-B606-73B7B3FE93D7}" srcOrd="0" destOrd="0" parTransId="{4E6045C3-8B5D-4DAC-BCCB-32AFCE885A66}" sibTransId="{7DB18A1C-C60C-4D0B-BAD5-8D540C5BCB92}"/>
    <dgm:cxn modelId="{EC3FC5AE-FF94-4CB8-8E9E-6FFB745EFFE2}" type="presOf" srcId="{23F8529B-C488-4722-87C5-9EC36B7614E7}" destId="{81F80C37-C04C-4BDE-A75F-7076A374CBBB}" srcOrd="0" destOrd="0" presId="urn:microsoft.com/office/officeart/2009/3/layout/StepUpProcess"/>
    <dgm:cxn modelId="{5A8653DD-2BAB-4DBD-B002-393E56A2ED12}" srcId="{599CFF9B-5E28-48D8-A1D1-C3092DC86ECF}" destId="{23F8529B-C488-4722-87C5-9EC36B7614E7}" srcOrd="2" destOrd="0" parTransId="{F4DB31E1-1250-4ADB-9867-4594369EEC5F}" sibTransId="{0B66BD23-5B45-4203-B624-4070663F212C}"/>
    <dgm:cxn modelId="{AE46BEFB-FC22-4FE8-A23F-FA9D83700101}" type="presParOf" srcId="{BA07B3A0-98EF-4CED-8EDE-BBC3FCE5CA31}" destId="{5F360CF6-EF1D-409E-BB6B-BD56A1AA8B32}" srcOrd="0" destOrd="0" presId="urn:microsoft.com/office/officeart/2009/3/layout/StepUpProcess"/>
    <dgm:cxn modelId="{11830130-1C52-46CB-B9E2-98D68124C4E9}" type="presParOf" srcId="{5F360CF6-EF1D-409E-BB6B-BD56A1AA8B32}" destId="{0EFD3F9C-FF78-4766-B395-07E5C3C3B222}" srcOrd="0" destOrd="0" presId="urn:microsoft.com/office/officeart/2009/3/layout/StepUpProcess"/>
    <dgm:cxn modelId="{6094AB98-6EDF-468B-B836-9B25A7D0339A}" type="presParOf" srcId="{5F360CF6-EF1D-409E-BB6B-BD56A1AA8B32}" destId="{95CB23F2-DA13-421A-BC98-A8CB8C0DC912}" srcOrd="1" destOrd="0" presId="urn:microsoft.com/office/officeart/2009/3/layout/StepUpProcess"/>
    <dgm:cxn modelId="{A4E75F85-E430-4229-AE8E-ADC0C1735D44}" type="presParOf" srcId="{5F360CF6-EF1D-409E-BB6B-BD56A1AA8B32}" destId="{64E49213-FFCA-4FCA-8906-8D7A80BEAE66}" srcOrd="2" destOrd="0" presId="urn:microsoft.com/office/officeart/2009/3/layout/StepUpProcess"/>
    <dgm:cxn modelId="{53D1FD9E-E385-4085-84C3-E2758630499D}" type="presParOf" srcId="{BA07B3A0-98EF-4CED-8EDE-BBC3FCE5CA31}" destId="{C73BC353-D4C7-49C2-9EF0-1C66B40852B0}" srcOrd="1" destOrd="0" presId="urn:microsoft.com/office/officeart/2009/3/layout/StepUpProcess"/>
    <dgm:cxn modelId="{73EEC9B1-3A66-495C-A606-177F0C10F066}" type="presParOf" srcId="{C73BC353-D4C7-49C2-9EF0-1C66B40852B0}" destId="{FC823409-20E2-4A19-979D-2838E0CBE72C}" srcOrd="0" destOrd="0" presId="urn:microsoft.com/office/officeart/2009/3/layout/StepUpProcess"/>
    <dgm:cxn modelId="{7DD0984D-55C7-49AE-8ACD-6981E6218B72}" type="presParOf" srcId="{BA07B3A0-98EF-4CED-8EDE-BBC3FCE5CA31}" destId="{8EA4A1D2-9371-4F36-9845-6710CB1528B3}" srcOrd="2" destOrd="0" presId="urn:microsoft.com/office/officeart/2009/3/layout/StepUpProcess"/>
    <dgm:cxn modelId="{80D3649D-727E-4C5E-8382-B609E8654199}" type="presParOf" srcId="{8EA4A1D2-9371-4F36-9845-6710CB1528B3}" destId="{004E774F-3CFA-42AE-AF27-0E19CD8DB62C}" srcOrd="0" destOrd="0" presId="urn:microsoft.com/office/officeart/2009/3/layout/StepUpProcess"/>
    <dgm:cxn modelId="{C4204883-FAA8-46CD-95C1-4BB58CD0852A}" type="presParOf" srcId="{8EA4A1D2-9371-4F36-9845-6710CB1528B3}" destId="{5A2A8443-E07A-48D6-8B55-8330E8429E58}" srcOrd="1" destOrd="0" presId="urn:microsoft.com/office/officeart/2009/3/layout/StepUpProcess"/>
    <dgm:cxn modelId="{17D2116F-04C1-4A4E-A9E6-38AC517E8EC3}" type="presParOf" srcId="{8EA4A1D2-9371-4F36-9845-6710CB1528B3}" destId="{C6AC8C0E-AB13-472B-BE09-F524CADAE378}" srcOrd="2" destOrd="0" presId="urn:microsoft.com/office/officeart/2009/3/layout/StepUpProcess"/>
    <dgm:cxn modelId="{D40F59E0-6488-41F4-BF4B-249DF419E1C4}" type="presParOf" srcId="{BA07B3A0-98EF-4CED-8EDE-BBC3FCE5CA31}" destId="{A52D2475-1D23-497A-BCB1-1DC3D447ED3C}" srcOrd="3" destOrd="0" presId="urn:microsoft.com/office/officeart/2009/3/layout/StepUpProcess"/>
    <dgm:cxn modelId="{3E797798-010B-4C26-98F4-D39200CE50BE}" type="presParOf" srcId="{A52D2475-1D23-497A-BCB1-1DC3D447ED3C}" destId="{019A6A8D-BB85-446B-A9C2-C6258970F0AA}" srcOrd="0" destOrd="0" presId="urn:microsoft.com/office/officeart/2009/3/layout/StepUpProcess"/>
    <dgm:cxn modelId="{B282E730-22FB-4A04-8562-186E8239CCA8}" type="presParOf" srcId="{BA07B3A0-98EF-4CED-8EDE-BBC3FCE5CA31}" destId="{CBC59ED1-B430-4033-8B3F-A36826B374B5}" srcOrd="4" destOrd="0" presId="urn:microsoft.com/office/officeart/2009/3/layout/StepUpProcess"/>
    <dgm:cxn modelId="{5FD4EAA2-DD84-4AD6-BEA0-7B1A80489F1F}" type="presParOf" srcId="{CBC59ED1-B430-4033-8B3F-A36826B374B5}" destId="{9282BCC0-DC82-4F29-AECB-F02AF9215BB4}" srcOrd="0" destOrd="0" presId="urn:microsoft.com/office/officeart/2009/3/layout/StepUpProcess"/>
    <dgm:cxn modelId="{238C0945-6B98-4BD9-A7A9-076A2FEBD942}" type="presParOf" srcId="{CBC59ED1-B430-4033-8B3F-A36826B374B5}" destId="{81F80C37-C04C-4BDE-A75F-7076A374CBBB}" srcOrd="1" destOrd="0" presId="urn:microsoft.com/office/officeart/2009/3/layout/StepUpProcess"/>
    <dgm:cxn modelId="{2F71262A-08DC-4D04-A22E-4D7F6BB4ED4B}" type="presParOf" srcId="{CBC59ED1-B430-4033-8B3F-A36826B374B5}" destId="{3394DD65-71A8-407C-932B-19729402F22E}" srcOrd="2" destOrd="0" presId="urn:microsoft.com/office/officeart/2009/3/layout/StepUpProcess"/>
    <dgm:cxn modelId="{D72CB00D-A72F-451C-80CA-821F88F5DA03}" type="presParOf" srcId="{BA07B3A0-98EF-4CED-8EDE-BBC3FCE5CA31}" destId="{9227D64E-CA4F-4AFE-BFF7-1FF8466A9CA9}" srcOrd="5" destOrd="0" presId="urn:microsoft.com/office/officeart/2009/3/layout/StepUpProcess"/>
    <dgm:cxn modelId="{93F03739-338E-46F9-AE15-A4F581C995EE}" type="presParOf" srcId="{9227D64E-CA4F-4AFE-BFF7-1FF8466A9CA9}" destId="{0C9158AA-3E29-4541-81BE-02B1DD003CA4}" srcOrd="0" destOrd="0" presId="urn:microsoft.com/office/officeart/2009/3/layout/StepUpProcess"/>
    <dgm:cxn modelId="{70C8103C-CA7C-4482-B8DD-E29C1A641FBA}" type="presParOf" srcId="{BA07B3A0-98EF-4CED-8EDE-BBC3FCE5CA31}" destId="{59E08B4C-37D1-448E-811C-1EE2C6BAACEC}" srcOrd="6" destOrd="0" presId="urn:microsoft.com/office/officeart/2009/3/layout/StepUpProcess"/>
    <dgm:cxn modelId="{F985B424-006B-4605-86C4-DDF07FE2811C}" type="presParOf" srcId="{59E08B4C-37D1-448E-811C-1EE2C6BAACEC}" destId="{B43D13E5-111E-42C2-ADA9-F1E4DBE5B21E}" srcOrd="0" destOrd="0" presId="urn:microsoft.com/office/officeart/2009/3/layout/StepUpProcess"/>
    <dgm:cxn modelId="{BE5C22EF-166C-4C85-8652-E685B53B14E4}" type="presParOf" srcId="{59E08B4C-37D1-448E-811C-1EE2C6BAACEC}" destId="{3D823503-4E33-4325-8627-CFC8A8BB204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EAF810A-D659-49D0-BC01-EDFD6FA40E6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335A3-2C7C-4B69-A09E-F675FC1702FD}">
      <dgm:prSet phldrT="[文本]"/>
      <dgm:spPr/>
      <dgm:t>
        <a:bodyPr/>
        <a:lstStyle/>
        <a:p>
          <a:pPr>
            <a:buFont typeface="Arial" panose="020B0604020202020204" pitchFamily="34" charset="0"/>
            <a:buChar char="•"/>
          </a:pPr>
          <a:r>
            <a:rPr lang="zh-CN" altLang="en-US" b="1" i="0" dirty="0"/>
            <a:t>数据来源：</a:t>
          </a:r>
          <a:endParaRPr lang="en-US" dirty="0"/>
        </a:p>
      </dgm:t>
    </dgm:pt>
    <dgm:pt modelId="{B30C2B23-C27C-45E9-A2ED-BC2EA446BB6D}" type="parTrans" cxnId="{A48EDB1A-FC76-4052-844C-423FC744D411}">
      <dgm:prSet/>
      <dgm:spPr/>
      <dgm:t>
        <a:bodyPr/>
        <a:lstStyle/>
        <a:p>
          <a:endParaRPr lang="en-US"/>
        </a:p>
      </dgm:t>
    </dgm:pt>
    <dgm:pt modelId="{3D8D7E93-34F8-45F6-A08C-CF9E313F5FA3}" type="sibTrans" cxnId="{A48EDB1A-FC76-4052-844C-423FC744D411}">
      <dgm:prSet/>
      <dgm:spPr/>
      <dgm:t>
        <a:bodyPr/>
        <a:lstStyle/>
        <a:p>
          <a:endParaRPr lang="en-US"/>
        </a:p>
      </dgm:t>
    </dgm:pt>
    <dgm:pt modelId="{106E0DB4-98EB-4454-8426-7070D5951BF9}">
      <dgm:prSet/>
      <dgm:spPr/>
      <dgm:t>
        <a:bodyPr/>
        <a:lstStyle/>
        <a:p>
          <a:pPr>
            <a:buFont typeface="Arial" panose="020B0604020202020204" pitchFamily="34" charset="0"/>
            <a:buChar char="•"/>
          </a:pPr>
          <a:r>
            <a:rPr lang="zh-CN" altLang="en-US" b="1" i="0" dirty="0"/>
            <a:t>行业数据</a:t>
          </a:r>
          <a:r>
            <a:rPr lang="zh-CN" altLang="en-US" b="0" i="0" dirty="0"/>
            <a:t>：行业协会统计（如国际铜业研究组织</a:t>
          </a:r>
          <a:r>
            <a:rPr lang="en-US" altLang="zh-CN" b="0" i="0" dirty="0"/>
            <a:t>ICSG</a:t>
          </a:r>
          <a:r>
            <a:rPr lang="zh-CN" altLang="en-US" b="0" i="0" dirty="0"/>
            <a:t>）、企业财报中的产能信息。</a:t>
          </a:r>
        </a:p>
      </dgm:t>
    </dgm:pt>
    <dgm:pt modelId="{EC6E8B92-8E8B-4492-8F8C-8D3A7E151292}" type="parTrans" cxnId="{8BE6BA50-57FC-48D5-A8FF-470B35745D82}">
      <dgm:prSet/>
      <dgm:spPr/>
      <dgm:t>
        <a:bodyPr/>
        <a:lstStyle/>
        <a:p>
          <a:endParaRPr lang="en-US"/>
        </a:p>
      </dgm:t>
    </dgm:pt>
    <dgm:pt modelId="{F8193000-0FAC-44AE-BCAD-76D0520BEDBA}" type="sibTrans" cxnId="{8BE6BA50-57FC-48D5-A8FF-470B35745D82}">
      <dgm:prSet/>
      <dgm:spPr/>
      <dgm:t>
        <a:bodyPr/>
        <a:lstStyle/>
        <a:p>
          <a:endParaRPr lang="en-US"/>
        </a:p>
      </dgm:t>
    </dgm:pt>
    <dgm:pt modelId="{E48BF89B-2781-4D78-BC07-C83A9F43FA51}">
      <dgm:prSet/>
      <dgm:spPr/>
      <dgm:t>
        <a:bodyPr/>
        <a:lstStyle/>
        <a:p>
          <a:pPr>
            <a:buFont typeface="Arial" panose="020B0604020202020204" pitchFamily="34" charset="0"/>
            <a:buChar char="•"/>
          </a:pPr>
          <a:r>
            <a:rPr lang="zh-CN" altLang="en-US" b="1" i="0" dirty="0"/>
            <a:t>实时数据流</a:t>
          </a:r>
          <a:r>
            <a:rPr lang="zh-CN" altLang="en-US" b="0" i="0" dirty="0"/>
            <a:t>：卫星遥感监测（农田植被指数、港口油轮活动）、物联网传感器（矿井产量监测）</a:t>
          </a:r>
        </a:p>
      </dgm:t>
    </dgm:pt>
    <dgm:pt modelId="{9D0DA516-AA02-4354-8F39-873C634537E7}" type="parTrans" cxnId="{0C9D6E1F-B954-4AC7-870B-8E0814E8F2D0}">
      <dgm:prSet/>
      <dgm:spPr/>
      <dgm:t>
        <a:bodyPr/>
        <a:lstStyle/>
        <a:p>
          <a:endParaRPr lang="en-US"/>
        </a:p>
      </dgm:t>
    </dgm:pt>
    <dgm:pt modelId="{F3151885-A397-412D-A74B-08355460F9B7}" type="sibTrans" cxnId="{0C9D6E1F-B954-4AC7-870B-8E0814E8F2D0}">
      <dgm:prSet/>
      <dgm:spPr/>
      <dgm:t>
        <a:bodyPr/>
        <a:lstStyle/>
        <a:p>
          <a:endParaRPr lang="en-US"/>
        </a:p>
      </dgm:t>
    </dgm:pt>
    <dgm:pt modelId="{ACC2789E-D440-4B07-9793-F273C63D223C}">
      <dgm:prSet phldrT="[文本]"/>
      <dgm:spPr/>
      <dgm:t>
        <a:bodyPr/>
        <a:lstStyle/>
        <a:p>
          <a:pPr>
            <a:buFont typeface="Arial" panose="020B0604020202020204" pitchFamily="34" charset="0"/>
            <a:buChar char="•"/>
          </a:pPr>
          <a:r>
            <a:rPr lang="zh-CN" altLang="en-US" b="1" i="0" dirty="0"/>
            <a:t>官方报告</a:t>
          </a:r>
          <a:r>
            <a:rPr lang="zh-CN" altLang="en-US" b="0" i="0" dirty="0"/>
            <a:t>：如美国农业部（</a:t>
          </a:r>
          <a:r>
            <a:rPr lang="en-US" altLang="zh-CN" b="0" i="0" dirty="0"/>
            <a:t>USDA</a:t>
          </a:r>
          <a:r>
            <a:rPr lang="zh-CN" altLang="en-US" b="0" i="0" dirty="0"/>
            <a:t>）报告、</a:t>
          </a:r>
          <a:r>
            <a:rPr lang="en-US" altLang="zh-CN" b="0" i="0" dirty="0"/>
            <a:t>EIA</a:t>
          </a:r>
          <a:r>
            <a:rPr lang="zh-CN" altLang="en-US" b="0" i="0" dirty="0"/>
            <a:t>原油库存数据、中国国家统计局数据。</a:t>
          </a:r>
          <a:endParaRPr lang="en-US" dirty="0"/>
        </a:p>
      </dgm:t>
    </dgm:pt>
    <dgm:pt modelId="{09245219-14E1-4051-BFBE-AB2579A18452}" type="parTrans" cxnId="{5943B313-0D33-40D1-B649-7675C0AD51F9}">
      <dgm:prSet/>
      <dgm:spPr/>
      <dgm:t>
        <a:bodyPr/>
        <a:lstStyle/>
        <a:p>
          <a:endParaRPr lang="en-US"/>
        </a:p>
      </dgm:t>
    </dgm:pt>
    <dgm:pt modelId="{D796925A-CA1A-4B38-921F-2A0EA81CD981}" type="sibTrans" cxnId="{5943B313-0D33-40D1-B649-7675C0AD51F9}">
      <dgm:prSet/>
      <dgm:spPr/>
      <dgm:t>
        <a:bodyPr/>
        <a:lstStyle/>
        <a:p>
          <a:endParaRPr lang="en-US"/>
        </a:p>
      </dgm:t>
    </dgm:pt>
    <dgm:pt modelId="{ACF304B9-A019-4444-972D-F3C1B3CA12BB}" type="pres">
      <dgm:prSet presAssocID="{9EAF810A-D659-49D0-BC01-EDFD6FA40E61}" presName="vert0" presStyleCnt="0">
        <dgm:presLayoutVars>
          <dgm:dir/>
          <dgm:animOne val="branch"/>
          <dgm:animLvl val="lvl"/>
        </dgm:presLayoutVars>
      </dgm:prSet>
      <dgm:spPr/>
    </dgm:pt>
    <dgm:pt modelId="{75BF201F-C36C-4373-8FED-B385DCDF2404}" type="pres">
      <dgm:prSet presAssocID="{0E4335A3-2C7C-4B69-A09E-F675FC1702FD}" presName="thickLine" presStyleLbl="alignNode1" presStyleIdx="0" presStyleCnt="1"/>
      <dgm:spPr/>
    </dgm:pt>
    <dgm:pt modelId="{F4082154-6241-452A-8F83-EB29E1716B7B}" type="pres">
      <dgm:prSet presAssocID="{0E4335A3-2C7C-4B69-A09E-F675FC1702FD}" presName="horz1" presStyleCnt="0"/>
      <dgm:spPr/>
    </dgm:pt>
    <dgm:pt modelId="{B30F0099-5783-4DFD-909A-EE4E53F0B91C}" type="pres">
      <dgm:prSet presAssocID="{0E4335A3-2C7C-4B69-A09E-F675FC1702FD}" presName="tx1" presStyleLbl="revTx" presStyleIdx="0" presStyleCnt="4"/>
      <dgm:spPr/>
    </dgm:pt>
    <dgm:pt modelId="{00258C08-0297-4F65-9A30-B5702F7FFF3C}" type="pres">
      <dgm:prSet presAssocID="{0E4335A3-2C7C-4B69-A09E-F675FC1702FD}" presName="vert1" presStyleCnt="0"/>
      <dgm:spPr/>
    </dgm:pt>
    <dgm:pt modelId="{496C2806-40A4-44DD-BA13-D0DC294D4199}" type="pres">
      <dgm:prSet presAssocID="{ACC2789E-D440-4B07-9793-F273C63D223C}" presName="vertSpace2a" presStyleCnt="0"/>
      <dgm:spPr/>
    </dgm:pt>
    <dgm:pt modelId="{64B5A101-358F-4E06-A851-9ACD9FF23743}" type="pres">
      <dgm:prSet presAssocID="{ACC2789E-D440-4B07-9793-F273C63D223C}" presName="horz2" presStyleCnt="0"/>
      <dgm:spPr/>
    </dgm:pt>
    <dgm:pt modelId="{A92CA277-0DAB-4584-A9D9-1A537DE2B4C1}" type="pres">
      <dgm:prSet presAssocID="{ACC2789E-D440-4B07-9793-F273C63D223C}" presName="horzSpace2" presStyleCnt="0"/>
      <dgm:spPr/>
    </dgm:pt>
    <dgm:pt modelId="{3A989805-5161-4AF2-AB65-05DF4E4FC874}" type="pres">
      <dgm:prSet presAssocID="{ACC2789E-D440-4B07-9793-F273C63D223C}" presName="tx2" presStyleLbl="revTx" presStyleIdx="1" presStyleCnt="4"/>
      <dgm:spPr/>
    </dgm:pt>
    <dgm:pt modelId="{F3D44D2D-D9A4-422D-A2F7-C9C05AEB6A72}" type="pres">
      <dgm:prSet presAssocID="{ACC2789E-D440-4B07-9793-F273C63D223C}" presName="vert2" presStyleCnt="0"/>
      <dgm:spPr/>
    </dgm:pt>
    <dgm:pt modelId="{FBFD21C6-276A-42F1-82F2-C92D1F7ACD2D}" type="pres">
      <dgm:prSet presAssocID="{ACC2789E-D440-4B07-9793-F273C63D223C}" presName="thinLine2b" presStyleLbl="callout" presStyleIdx="0" presStyleCnt="3"/>
      <dgm:spPr/>
    </dgm:pt>
    <dgm:pt modelId="{F5ACF25F-F97C-4D0D-9E2F-2549FB89B5B2}" type="pres">
      <dgm:prSet presAssocID="{ACC2789E-D440-4B07-9793-F273C63D223C}" presName="vertSpace2b" presStyleCnt="0"/>
      <dgm:spPr/>
    </dgm:pt>
    <dgm:pt modelId="{0DBD9DA8-613C-4D01-ACEF-EA63E1474BB5}" type="pres">
      <dgm:prSet presAssocID="{106E0DB4-98EB-4454-8426-7070D5951BF9}" presName="horz2" presStyleCnt="0"/>
      <dgm:spPr/>
    </dgm:pt>
    <dgm:pt modelId="{3F39C4DA-07F7-4226-802D-2A96B0C4F78C}" type="pres">
      <dgm:prSet presAssocID="{106E0DB4-98EB-4454-8426-7070D5951BF9}" presName="horzSpace2" presStyleCnt="0"/>
      <dgm:spPr/>
    </dgm:pt>
    <dgm:pt modelId="{19C53C5B-9B9B-4A96-BBBC-C10E48DE087B}" type="pres">
      <dgm:prSet presAssocID="{106E0DB4-98EB-4454-8426-7070D5951BF9}" presName="tx2" presStyleLbl="revTx" presStyleIdx="2" presStyleCnt="4"/>
      <dgm:spPr/>
    </dgm:pt>
    <dgm:pt modelId="{BC862D7C-413E-43DF-8430-F3C580B605F1}" type="pres">
      <dgm:prSet presAssocID="{106E0DB4-98EB-4454-8426-7070D5951BF9}" presName="vert2" presStyleCnt="0"/>
      <dgm:spPr/>
    </dgm:pt>
    <dgm:pt modelId="{747B4C8F-1A2B-4A1D-A827-EFD71B8362E3}" type="pres">
      <dgm:prSet presAssocID="{106E0DB4-98EB-4454-8426-7070D5951BF9}" presName="thinLine2b" presStyleLbl="callout" presStyleIdx="1" presStyleCnt="3"/>
      <dgm:spPr/>
    </dgm:pt>
    <dgm:pt modelId="{265EE0E4-DC11-4DBC-9E1C-7DDC33E35C71}" type="pres">
      <dgm:prSet presAssocID="{106E0DB4-98EB-4454-8426-7070D5951BF9}" presName="vertSpace2b" presStyleCnt="0"/>
      <dgm:spPr/>
    </dgm:pt>
    <dgm:pt modelId="{473DB18C-1D81-444B-AFD4-4BAA8976A2AF}" type="pres">
      <dgm:prSet presAssocID="{E48BF89B-2781-4D78-BC07-C83A9F43FA51}" presName="horz2" presStyleCnt="0"/>
      <dgm:spPr/>
    </dgm:pt>
    <dgm:pt modelId="{7244EABE-347E-4C90-9EB4-4F6FC230D08E}" type="pres">
      <dgm:prSet presAssocID="{E48BF89B-2781-4D78-BC07-C83A9F43FA51}" presName="horzSpace2" presStyleCnt="0"/>
      <dgm:spPr/>
    </dgm:pt>
    <dgm:pt modelId="{F5A859D1-5902-4B0A-85DC-A188713CF2E1}" type="pres">
      <dgm:prSet presAssocID="{E48BF89B-2781-4D78-BC07-C83A9F43FA51}" presName="tx2" presStyleLbl="revTx" presStyleIdx="3" presStyleCnt="4"/>
      <dgm:spPr/>
    </dgm:pt>
    <dgm:pt modelId="{2C3E4284-074A-430B-9804-FA709388E7C4}" type="pres">
      <dgm:prSet presAssocID="{E48BF89B-2781-4D78-BC07-C83A9F43FA51}" presName="vert2" presStyleCnt="0"/>
      <dgm:spPr/>
    </dgm:pt>
    <dgm:pt modelId="{BB52D9D0-30EC-42F1-AE3D-360D21E041FD}" type="pres">
      <dgm:prSet presAssocID="{E48BF89B-2781-4D78-BC07-C83A9F43FA51}" presName="thinLine2b" presStyleLbl="callout" presStyleIdx="2" presStyleCnt="3"/>
      <dgm:spPr/>
    </dgm:pt>
    <dgm:pt modelId="{3F4CB5D0-EB5B-421C-9DC2-672D7F6F4080}" type="pres">
      <dgm:prSet presAssocID="{E48BF89B-2781-4D78-BC07-C83A9F43FA51}" presName="vertSpace2b" presStyleCnt="0"/>
      <dgm:spPr/>
    </dgm:pt>
  </dgm:ptLst>
  <dgm:cxnLst>
    <dgm:cxn modelId="{5943B313-0D33-40D1-B649-7675C0AD51F9}" srcId="{0E4335A3-2C7C-4B69-A09E-F675FC1702FD}" destId="{ACC2789E-D440-4B07-9793-F273C63D223C}" srcOrd="0" destOrd="0" parTransId="{09245219-14E1-4051-BFBE-AB2579A18452}" sibTransId="{D796925A-CA1A-4B38-921F-2A0EA81CD981}"/>
    <dgm:cxn modelId="{A48EDB1A-FC76-4052-844C-423FC744D411}" srcId="{9EAF810A-D659-49D0-BC01-EDFD6FA40E61}" destId="{0E4335A3-2C7C-4B69-A09E-F675FC1702FD}" srcOrd="0" destOrd="0" parTransId="{B30C2B23-C27C-45E9-A2ED-BC2EA446BB6D}" sibTransId="{3D8D7E93-34F8-45F6-A08C-CF9E313F5FA3}"/>
    <dgm:cxn modelId="{0C9D6E1F-B954-4AC7-870B-8E0814E8F2D0}" srcId="{0E4335A3-2C7C-4B69-A09E-F675FC1702FD}" destId="{E48BF89B-2781-4D78-BC07-C83A9F43FA51}" srcOrd="2" destOrd="0" parTransId="{9D0DA516-AA02-4354-8F39-873C634537E7}" sibTransId="{F3151885-A397-412D-A74B-08355460F9B7}"/>
    <dgm:cxn modelId="{41375C29-D901-4CEE-858A-078123C2B4A7}" type="presOf" srcId="{9EAF810A-D659-49D0-BC01-EDFD6FA40E61}" destId="{ACF304B9-A019-4444-972D-F3C1B3CA12BB}" srcOrd="0" destOrd="0" presId="urn:microsoft.com/office/officeart/2008/layout/LinedList"/>
    <dgm:cxn modelId="{0E507267-5D86-40F6-9317-383756F066A9}" type="presOf" srcId="{0E4335A3-2C7C-4B69-A09E-F675FC1702FD}" destId="{B30F0099-5783-4DFD-909A-EE4E53F0B91C}" srcOrd="0" destOrd="0" presId="urn:microsoft.com/office/officeart/2008/layout/LinedList"/>
    <dgm:cxn modelId="{86E8E047-095A-4BD9-8C01-FC338191F203}" type="presOf" srcId="{E48BF89B-2781-4D78-BC07-C83A9F43FA51}" destId="{F5A859D1-5902-4B0A-85DC-A188713CF2E1}" srcOrd="0" destOrd="0" presId="urn:microsoft.com/office/officeart/2008/layout/LinedList"/>
    <dgm:cxn modelId="{8BE6BA50-57FC-48D5-A8FF-470B35745D82}" srcId="{0E4335A3-2C7C-4B69-A09E-F675FC1702FD}" destId="{106E0DB4-98EB-4454-8426-7070D5951BF9}" srcOrd="1" destOrd="0" parTransId="{EC6E8B92-8E8B-4492-8F8C-8D3A7E151292}" sibTransId="{F8193000-0FAC-44AE-BCAD-76D0520BEDBA}"/>
    <dgm:cxn modelId="{43CFE4C0-1E8F-4AE1-A0C9-32A86C4A040C}" type="presOf" srcId="{ACC2789E-D440-4B07-9793-F273C63D223C}" destId="{3A989805-5161-4AF2-AB65-05DF4E4FC874}" srcOrd="0" destOrd="0" presId="urn:microsoft.com/office/officeart/2008/layout/LinedList"/>
    <dgm:cxn modelId="{AB69BFC6-C797-47B7-B2AB-77E1BCFF3B13}" type="presOf" srcId="{106E0DB4-98EB-4454-8426-7070D5951BF9}" destId="{19C53C5B-9B9B-4A96-BBBC-C10E48DE087B}" srcOrd="0" destOrd="0" presId="urn:microsoft.com/office/officeart/2008/layout/LinedList"/>
    <dgm:cxn modelId="{D86B057C-D912-4BF8-8ADC-063C25F35564}" type="presParOf" srcId="{ACF304B9-A019-4444-972D-F3C1B3CA12BB}" destId="{75BF201F-C36C-4373-8FED-B385DCDF2404}" srcOrd="0" destOrd="0" presId="urn:microsoft.com/office/officeart/2008/layout/LinedList"/>
    <dgm:cxn modelId="{F56CBFA7-E842-4F06-A58C-AB8F694D4FE9}" type="presParOf" srcId="{ACF304B9-A019-4444-972D-F3C1B3CA12BB}" destId="{F4082154-6241-452A-8F83-EB29E1716B7B}" srcOrd="1" destOrd="0" presId="urn:microsoft.com/office/officeart/2008/layout/LinedList"/>
    <dgm:cxn modelId="{65A44721-8CA8-4900-9A40-75D02AF598BA}" type="presParOf" srcId="{F4082154-6241-452A-8F83-EB29E1716B7B}" destId="{B30F0099-5783-4DFD-909A-EE4E53F0B91C}" srcOrd="0" destOrd="0" presId="urn:microsoft.com/office/officeart/2008/layout/LinedList"/>
    <dgm:cxn modelId="{38565F29-F50A-4D01-8870-ECE22E666C89}" type="presParOf" srcId="{F4082154-6241-452A-8F83-EB29E1716B7B}" destId="{00258C08-0297-4F65-9A30-B5702F7FFF3C}" srcOrd="1" destOrd="0" presId="urn:microsoft.com/office/officeart/2008/layout/LinedList"/>
    <dgm:cxn modelId="{22790B82-C396-4E3F-A660-DFA3A4B67C25}" type="presParOf" srcId="{00258C08-0297-4F65-9A30-B5702F7FFF3C}" destId="{496C2806-40A4-44DD-BA13-D0DC294D4199}" srcOrd="0" destOrd="0" presId="urn:microsoft.com/office/officeart/2008/layout/LinedList"/>
    <dgm:cxn modelId="{56501041-E38A-4EE0-A7FA-BDD22F354C3D}" type="presParOf" srcId="{00258C08-0297-4F65-9A30-B5702F7FFF3C}" destId="{64B5A101-358F-4E06-A851-9ACD9FF23743}" srcOrd="1" destOrd="0" presId="urn:microsoft.com/office/officeart/2008/layout/LinedList"/>
    <dgm:cxn modelId="{9F078173-18F8-4860-8AC5-86115D89C4DC}" type="presParOf" srcId="{64B5A101-358F-4E06-A851-9ACD9FF23743}" destId="{A92CA277-0DAB-4584-A9D9-1A537DE2B4C1}" srcOrd="0" destOrd="0" presId="urn:microsoft.com/office/officeart/2008/layout/LinedList"/>
    <dgm:cxn modelId="{E3EF3800-0306-41C7-BE62-933DDF4F28DD}" type="presParOf" srcId="{64B5A101-358F-4E06-A851-9ACD9FF23743}" destId="{3A989805-5161-4AF2-AB65-05DF4E4FC874}" srcOrd="1" destOrd="0" presId="urn:microsoft.com/office/officeart/2008/layout/LinedList"/>
    <dgm:cxn modelId="{B1D48F7F-2FD9-4673-AD7F-A07A034D4003}" type="presParOf" srcId="{64B5A101-358F-4E06-A851-9ACD9FF23743}" destId="{F3D44D2D-D9A4-422D-A2F7-C9C05AEB6A72}" srcOrd="2" destOrd="0" presId="urn:microsoft.com/office/officeart/2008/layout/LinedList"/>
    <dgm:cxn modelId="{B811CDAC-8EA6-42EE-B32A-5F4DA86556AF}" type="presParOf" srcId="{00258C08-0297-4F65-9A30-B5702F7FFF3C}" destId="{FBFD21C6-276A-42F1-82F2-C92D1F7ACD2D}" srcOrd="2" destOrd="0" presId="urn:microsoft.com/office/officeart/2008/layout/LinedList"/>
    <dgm:cxn modelId="{C8FB8167-6291-4DD2-B585-8F00A07EDC72}" type="presParOf" srcId="{00258C08-0297-4F65-9A30-B5702F7FFF3C}" destId="{F5ACF25F-F97C-4D0D-9E2F-2549FB89B5B2}" srcOrd="3" destOrd="0" presId="urn:microsoft.com/office/officeart/2008/layout/LinedList"/>
    <dgm:cxn modelId="{7B2BAE28-8E54-4462-973B-E1F3BBE2B9B6}" type="presParOf" srcId="{00258C08-0297-4F65-9A30-B5702F7FFF3C}" destId="{0DBD9DA8-613C-4D01-ACEF-EA63E1474BB5}" srcOrd="4" destOrd="0" presId="urn:microsoft.com/office/officeart/2008/layout/LinedList"/>
    <dgm:cxn modelId="{451CBDE3-0568-468D-AD6E-E941C44462E2}" type="presParOf" srcId="{0DBD9DA8-613C-4D01-ACEF-EA63E1474BB5}" destId="{3F39C4DA-07F7-4226-802D-2A96B0C4F78C}" srcOrd="0" destOrd="0" presId="urn:microsoft.com/office/officeart/2008/layout/LinedList"/>
    <dgm:cxn modelId="{961F3C03-8854-4CFE-B1C8-1065191E9A5B}" type="presParOf" srcId="{0DBD9DA8-613C-4D01-ACEF-EA63E1474BB5}" destId="{19C53C5B-9B9B-4A96-BBBC-C10E48DE087B}" srcOrd="1" destOrd="0" presId="urn:microsoft.com/office/officeart/2008/layout/LinedList"/>
    <dgm:cxn modelId="{4392BAE6-DAD9-45DF-8DF7-642755DE0DA8}" type="presParOf" srcId="{0DBD9DA8-613C-4D01-ACEF-EA63E1474BB5}" destId="{BC862D7C-413E-43DF-8430-F3C580B605F1}" srcOrd="2" destOrd="0" presId="urn:microsoft.com/office/officeart/2008/layout/LinedList"/>
    <dgm:cxn modelId="{678416CB-1348-4596-BB4A-AF48A8A5AC14}" type="presParOf" srcId="{00258C08-0297-4F65-9A30-B5702F7FFF3C}" destId="{747B4C8F-1A2B-4A1D-A827-EFD71B8362E3}" srcOrd="5" destOrd="0" presId="urn:microsoft.com/office/officeart/2008/layout/LinedList"/>
    <dgm:cxn modelId="{9C1BFE35-0C64-4B06-BA40-D955F2092615}" type="presParOf" srcId="{00258C08-0297-4F65-9A30-B5702F7FFF3C}" destId="{265EE0E4-DC11-4DBC-9E1C-7DDC33E35C71}" srcOrd="6" destOrd="0" presId="urn:microsoft.com/office/officeart/2008/layout/LinedList"/>
    <dgm:cxn modelId="{09F2F23E-A33E-4433-823C-6D59692DCF8A}" type="presParOf" srcId="{00258C08-0297-4F65-9A30-B5702F7FFF3C}" destId="{473DB18C-1D81-444B-AFD4-4BAA8976A2AF}" srcOrd="7" destOrd="0" presId="urn:microsoft.com/office/officeart/2008/layout/LinedList"/>
    <dgm:cxn modelId="{0CEE41FD-1ECD-4EEB-A114-FACCC12E5E31}" type="presParOf" srcId="{473DB18C-1D81-444B-AFD4-4BAA8976A2AF}" destId="{7244EABE-347E-4C90-9EB4-4F6FC230D08E}" srcOrd="0" destOrd="0" presId="urn:microsoft.com/office/officeart/2008/layout/LinedList"/>
    <dgm:cxn modelId="{76733E4D-2231-423A-8B5E-CF2CD6639C0D}" type="presParOf" srcId="{473DB18C-1D81-444B-AFD4-4BAA8976A2AF}" destId="{F5A859D1-5902-4B0A-85DC-A188713CF2E1}" srcOrd="1" destOrd="0" presId="urn:microsoft.com/office/officeart/2008/layout/LinedList"/>
    <dgm:cxn modelId="{35E4926F-C152-4BA2-ADA8-6D582ED93758}" type="presParOf" srcId="{473DB18C-1D81-444B-AFD4-4BAA8976A2AF}" destId="{2C3E4284-074A-430B-9804-FA709388E7C4}" srcOrd="2" destOrd="0" presId="urn:microsoft.com/office/officeart/2008/layout/LinedList"/>
    <dgm:cxn modelId="{1E9E0EE1-A060-484B-9547-D60CCBF1905B}" type="presParOf" srcId="{00258C08-0297-4F65-9A30-B5702F7FFF3C}" destId="{BB52D9D0-30EC-42F1-AE3D-360D21E041FD}" srcOrd="8" destOrd="0" presId="urn:microsoft.com/office/officeart/2008/layout/LinedList"/>
    <dgm:cxn modelId="{D38CD0D4-C3D1-4414-8584-03C0CCBB0862}" type="presParOf" srcId="{00258C08-0297-4F65-9A30-B5702F7FFF3C}" destId="{3F4CB5D0-EB5B-421C-9DC2-672D7F6F4080}"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C404D81-CC76-4BF0-A3E4-1862D3F6C47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0B8F9EC-AADD-446D-ACEA-511580BC7FE6}">
      <dgm:prSet phldrT="[文本]"/>
      <dgm:spPr/>
      <dgm:t>
        <a:bodyPr/>
        <a:lstStyle/>
        <a:p>
          <a:r>
            <a:rPr lang="zh-CN" altLang="en-US" b="1" dirty="0"/>
            <a:t>分析对象</a:t>
          </a:r>
          <a:endParaRPr lang="en-US" b="1" dirty="0"/>
        </a:p>
      </dgm:t>
    </dgm:pt>
    <dgm:pt modelId="{1FD4A657-1852-4FBD-AEAE-DB9C4D7014A8}" type="parTrans" cxnId="{F8505097-B034-4E18-B55A-12DE6EC3F8CB}">
      <dgm:prSet/>
      <dgm:spPr/>
      <dgm:t>
        <a:bodyPr/>
        <a:lstStyle/>
        <a:p>
          <a:endParaRPr lang="en-US"/>
        </a:p>
      </dgm:t>
    </dgm:pt>
    <dgm:pt modelId="{5297FF70-9934-4D39-BC04-2242088A87F1}" type="sibTrans" cxnId="{F8505097-B034-4E18-B55A-12DE6EC3F8CB}">
      <dgm:prSet/>
      <dgm:spPr/>
      <dgm:t>
        <a:bodyPr/>
        <a:lstStyle/>
        <a:p>
          <a:endParaRPr lang="en-US"/>
        </a:p>
      </dgm:t>
    </dgm:pt>
    <dgm:pt modelId="{36AE5248-9844-4C52-ACA6-B6C1D01E87FE}">
      <dgm:prSet/>
      <dgm:spPr/>
      <dgm:t>
        <a:bodyPr/>
        <a:lstStyle/>
        <a:p>
          <a:r>
            <a:rPr lang="zh-CN" altLang="en-US" dirty="0"/>
            <a:t>季节性分析</a:t>
          </a:r>
          <a:endParaRPr lang="en-US" altLang="zh-CN" dirty="0"/>
        </a:p>
      </dgm:t>
    </dgm:pt>
    <dgm:pt modelId="{BC71FFE8-9272-4695-B79A-C7AFA2457AA3}" type="parTrans" cxnId="{8BAFA846-2710-46F8-995D-D08CABAA544B}">
      <dgm:prSet/>
      <dgm:spPr/>
      <dgm:t>
        <a:bodyPr/>
        <a:lstStyle/>
        <a:p>
          <a:endParaRPr lang="en-US"/>
        </a:p>
      </dgm:t>
    </dgm:pt>
    <dgm:pt modelId="{EF47E6AA-1345-44CA-B44B-99698BF95BC9}" type="sibTrans" cxnId="{8BAFA846-2710-46F8-995D-D08CABAA544B}">
      <dgm:prSet/>
      <dgm:spPr/>
      <dgm:t>
        <a:bodyPr/>
        <a:lstStyle/>
        <a:p>
          <a:endParaRPr lang="en-US"/>
        </a:p>
      </dgm:t>
    </dgm:pt>
    <dgm:pt modelId="{17C8A1D2-113F-4403-86B2-2619A1671AF2}">
      <dgm:prSet/>
      <dgm:spPr/>
      <dgm:t>
        <a:bodyPr/>
        <a:lstStyle/>
        <a:p>
          <a:r>
            <a:rPr lang="zh-CN" altLang="en-US" dirty="0"/>
            <a:t>统计学规律分析</a:t>
          </a:r>
          <a:endParaRPr lang="en-US" dirty="0"/>
        </a:p>
      </dgm:t>
    </dgm:pt>
    <dgm:pt modelId="{317880A2-718B-407E-88B5-EDA3157BBDDA}" type="parTrans" cxnId="{976988C7-3C16-4DDC-AAA0-602F6F261168}">
      <dgm:prSet/>
      <dgm:spPr/>
      <dgm:t>
        <a:bodyPr/>
        <a:lstStyle/>
        <a:p>
          <a:endParaRPr lang="en-US"/>
        </a:p>
      </dgm:t>
    </dgm:pt>
    <dgm:pt modelId="{E1766753-5E7B-4144-AE85-62AED3E739A2}" type="sibTrans" cxnId="{976988C7-3C16-4DDC-AAA0-602F6F261168}">
      <dgm:prSet/>
      <dgm:spPr/>
      <dgm:t>
        <a:bodyPr/>
        <a:lstStyle/>
        <a:p>
          <a:endParaRPr lang="en-US"/>
        </a:p>
      </dgm:t>
    </dgm:pt>
    <dgm:pt modelId="{2A7E4C36-5765-4AE6-995F-B45B9DD2807F}">
      <dgm:prSet phldrT="[文本]"/>
      <dgm:spPr/>
      <dgm:t>
        <a:bodyPr/>
        <a:lstStyle/>
        <a:p>
          <a:r>
            <a:rPr lang="zh-CN" altLang="en-US" dirty="0"/>
            <a:t>分析目标价差分析</a:t>
          </a:r>
          <a:endParaRPr lang="en-US" dirty="0"/>
        </a:p>
      </dgm:t>
    </dgm:pt>
    <dgm:pt modelId="{5BB1BB1F-DD19-4BD0-BE09-5D6A79201334}" type="parTrans" cxnId="{243D9D70-8E58-4E05-93F4-973D22DEC58F}">
      <dgm:prSet/>
      <dgm:spPr/>
      <dgm:t>
        <a:bodyPr/>
        <a:lstStyle/>
        <a:p>
          <a:endParaRPr lang="en-US"/>
        </a:p>
      </dgm:t>
    </dgm:pt>
    <dgm:pt modelId="{9957B910-3C4A-429D-8CAC-C645EB9409E3}" type="sibTrans" cxnId="{243D9D70-8E58-4E05-93F4-973D22DEC58F}">
      <dgm:prSet/>
      <dgm:spPr/>
      <dgm:t>
        <a:bodyPr/>
        <a:lstStyle/>
        <a:p>
          <a:endParaRPr lang="en-US"/>
        </a:p>
      </dgm:t>
    </dgm:pt>
    <dgm:pt modelId="{DBFF696E-138F-43B6-9CFE-EBE8FE97835F}" type="pres">
      <dgm:prSet presAssocID="{AC404D81-CC76-4BF0-A3E4-1862D3F6C47B}" presName="vert0" presStyleCnt="0">
        <dgm:presLayoutVars>
          <dgm:dir/>
          <dgm:animOne val="branch"/>
          <dgm:animLvl val="lvl"/>
        </dgm:presLayoutVars>
      </dgm:prSet>
      <dgm:spPr/>
    </dgm:pt>
    <dgm:pt modelId="{9083BBBB-4C40-42C6-8C44-E005722A59B6}" type="pres">
      <dgm:prSet presAssocID="{20B8F9EC-AADD-446D-ACEA-511580BC7FE6}" presName="thickLine" presStyleLbl="alignNode1" presStyleIdx="0" presStyleCnt="1"/>
      <dgm:spPr/>
    </dgm:pt>
    <dgm:pt modelId="{AA5CBE3D-AE99-4198-B8F7-26B3892E61F5}" type="pres">
      <dgm:prSet presAssocID="{20B8F9EC-AADD-446D-ACEA-511580BC7FE6}" presName="horz1" presStyleCnt="0"/>
      <dgm:spPr/>
    </dgm:pt>
    <dgm:pt modelId="{3BB3A048-AEB0-427E-8190-61577D9192B1}" type="pres">
      <dgm:prSet presAssocID="{20B8F9EC-AADD-446D-ACEA-511580BC7FE6}" presName="tx1" presStyleLbl="revTx" presStyleIdx="0" presStyleCnt="4"/>
      <dgm:spPr/>
    </dgm:pt>
    <dgm:pt modelId="{33AB11C3-4569-47EB-A412-BF2D4BE6B50D}" type="pres">
      <dgm:prSet presAssocID="{20B8F9EC-AADD-446D-ACEA-511580BC7FE6}" presName="vert1" presStyleCnt="0"/>
      <dgm:spPr/>
    </dgm:pt>
    <dgm:pt modelId="{111B72A1-DF5A-4B73-B4A0-C641A0D5B8BF}" type="pres">
      <dgm:prSet presAssocID="{2A7E4C36-5765-4AE6-995F-B45B9DD2807F}" presName="vertSpace2a" presStyleCnt="0"/>
      <dgm:spPr/>
    </dgm:pt>
    <dgm:pt modelId="{45C7B73B-37E7-4DEF-BE2E-64D34E79308D}" type="pres">
      <dgm:prSet presAssocID="{2A7E4C36-5765-4AE6-995F-B45B9DD2807F}" presName="horz2" presStyleCnt="0"/>
      <dgm:spPr/>
    </dgm:pt>
    <dgm:pt modelId="{5A1B7829-FF29-4C37-A86E-375095B72565}" type="pres">
      <dgm:prSet presAssocID="{2A7E4C36-5765-4AE6-995F-B45B9DD2807F}" presName="horzSpace2" presStyleCnt="0"/>
      <dgm:spPr/>
    </dgm:pt>
    <dgm:pt modelId="{D317B37B-AC16-4968-9BA4-F6B6A4DE4108}" type="pres">
      <dgm:prSet presAssocID="{2A7E4C36-5765-4AE6-995F-B45B9DD2807F}" presName="tx2" presStyleLbl="revTx" presStyleIdx="1" presStyleCnt="4"/>
      <dgm:spPr/>
    </dgm:pt>
    <dgm:pt modelId="{A3CE41E6-8649-487D-A8E0-DE039F01E336}" type="pres">
      <dgm:prSet presAssocID="{2A7E4C36-5765-4AE6-995F-B45B9DD2807F}" presName="vert2" presStyleCnt="0"/>
      <dgm:spPr/>
    </dgm:pt>
    <dgm:pt modelId="{B54AF1D4-3DDE-41B0-AD1C-1ABC58C29CF0}" type="pres">
      <dgm:prSet presAssocID="{2A7E4C36-5765-4AE6-995F-B45B9DD2807F}" presName="thinLine2b" presStyleLbl="callout" presStyleIdx="0" presStyleCnt="3"/>
      <dgm:spPr/>
    </dgm:pt>
    <dgm:pt modelId="{F2ED374E-22B1-4FD4-9D75-F9631D8FF11A}" type="pres">
      <dgm:prSet presAssocID="{2A7E4C36-5765-4AE6-995F-B45B9DD2807F}" presName="vertSpace2b" presStyleCnt="0"/>
      <dgm:spPr/>
    </dgm:pt>
    <dgm:pt modelId="{23AB7031-9B6D-47C2-9A86-A711F883690E}" type="pres">
      <dgm:prSet presAssocID="{36AE5248-9844-4C52-ACA6-B6C1D01E87FE}" presName="horz2" presStyleCnt="0"/>
      <dgm:spPr/>
    </dgm:pt>
    <dgm:pt modelId="{D1FE0F5E-2BA5-40AC-AA74-13242034672C}" type="pres">
      <dgm:prSet presAssocID="{36AE5248-9844-4C52-ACA6-B6C1D01E87FE}" presName="horzSpace2" presStyleCnt="0"/>
      <dgm:spPr/>
    </dgm:pt>
    <dgm:pt modelId="{1F6BBE48-EA70-4DCA-BEAE-1EAB56CB3444}" type="pres">
      <dgm:prSet presAssocID="{36AE5248-9844-4C52-ACA6-B6C1D01E87FE}" presName="tx2" presStyleLbl="revTx" presStyleIdx="2" presStyleCnt="4"/>
      <dgm:spPr/>
    </dgm:pt>
    <dgm:pt modelId="{F376EBB9-C323-47E7-A02B-427E4C938103}" type="pres">
      <dgm:prSet presAssocID="{36AE5248-9844-4C52-ACA6-B6C1D01E87FE}" presName="vert2" presStyleCnt="0"/>
      <dgm:spPr/>
    </dgm:pt>
    <dgm:pt modelId="{D5259249-840D-4642-AC2E-173BF2F90399}" type="pres">
      <dgm:prSet presAssocID="{36AE5248-9844-4C52-ACA6-B6C1D01E87FE}" presName="thinLine2b" presStyleLbl="callout" presStyleIdx="1" presStyleCnt="3"/>
      <dgm:spPr/>
    </dgm:pt>
    <dgm:pt modelId="{1021FFE9-EBC9-4C04-BD4A-97A629486452}" type="pres">
      <dgm:prSet presAssocID="{36AE5248-9844-4C52-ACA6-B6C1D01E87FE}" presName="vertSpace2b" presStyleCnt="0"/>
      <dgm:spPr/>
    </dgm:pt>
    <dgm:pt modelId="{07A9ABDA-6557-41DF-BA88-55BC7E2E288E}" type="pres">
      <dgm:prSet presAssocID="{17C8A1D2-113F-4403-86B2-2619A1671AF2}" presName="horz2" presStyleCnt="0"/>
      <dgm:spPr/>
    </dgm:pt>
    <dgm:pt modelId="{780954B8-880C-4A17-A089-46EC28618D9E}" type="pres">
      <dgm:prSet presAssocID="{17C8A1D2-113F-4403-86B2-2619A1671AF2}" presName="horzSpace2" presStyleCnt="0"/>
      <dgm:spPr/>
    </dgm:pt>
    <dgm:pt modelId="{4AC70F01-3381-467F-B917-E9CC9CEB952B}" type="pres">
      <dgm:prSet presAssocID="{17C8A1D2-113F-4403-86B2-2619A1671AF2}" presName="tx2" presStyleLbl="revTx" presStyleIdx="3" presStyleCnt="4"/>
      <dgm:spPr/>
    </dgm:pt>
    <dgm:pt modelId="{9E396B50-2A84-4D36-9F2C-4A5E05BC54EF}" type="pres">
      <dgm:prSet presAssocID="{17C8A1D2-113F-4403-86B2-2619A1671AF2}" presName="vert2" presStyleCnt="0"/>
      <dgm:spPr/>
    </dgm:pt>
    <dgm:pt modelId="{0E0483A6-DEC9-479D-947D-0BC747FC2DE7}" type="pres">
      <dgm:prSet presAssocID="{17C8A1D2-113F-4403-86B2-2619A1671AF2}" presName="thinLine2b" presStyleLbl="callout" presStyleIdx="2" presStyleCnt="3"/>
      <dgm:spPr/>
    </dgm:pt>
    <dgm:pt modelId="{9F9106C1-4D92-4718-BF5B-D32013B53D8B}" type="pres">
      <dgm:prSet presAssocID="{17C8A1D2-113F-4403-86B2-2619A1671AF2}" presName="vertSpace2b" presStyleCnt="0"/>
      <dgm:spPr/>
    </dgm:pt>
  </dgm:ptLst>
  <dgm:cxnLst>
    <dgm:cxn modelId="{4CDF433C-7E7C-493B-A82B-492068445DE9}" type="presOf" srcId="{36AE5248-9844-4C52-ACA6-B6C1D01E87FE}" destId="{1F6BBE48-EA70-4DCA-BEAE-1EAB56CB3444}" srcOrd="0" destOrd="0" presId="urn:microsoft.com/office/officeart/2008/layout/LinedList"/>
    <dgm:cxn modelId="{8BAFA846-2710-46F8-995D-D08CABAA544B}" srcId="{20B8F9EC-AADD-446D-ACEA-511580BC7FE6}" destId="{36AE5248-9844-4C52-ACA6-B6C1D01E87FE}" srcOrd="1" destOrd="0" parTransId="{BC71FFE8-9272-4695-B79A-C7AFA2457AA3}" sibTransId="{EF47E6AA-1345-44CA-B44B-99698BF95BC9}"/>
    <dgm:cxn modelId="{243D9D70-8E58-4E05-93F4-973D22DEC58F}" srcId="{20B8F9EC-AADD-446D-ACEA-511580BC7FE6}" destId="{2A7E4C36-5765-4AE6-995F-B45B9DD2807F}" srcOrd="0" destOrd="0" parTransId="{5BB1BB1F-DD19-4BD0-BE09-5D6A79201334}" sibTransId="{9957B910-3C4A-429D-8CAC-C645EB9409E3}"/>
    <dgm:cxn modelId="{F8505097-B034-4E18-B55A-12DE6EC3F8CB}" srcId="{AC404D81-CC76-4BF0-A3E4-1862D3F6C47B}" destId="{20B8F9EC-AADD-446D-ACEA-511580BC7FE6}" srcOrd="0" destOrd="0" parTransId="{1FD4A657-1852-4FBD-AEAE-DB9C4D7014A8}" sibTransId="{5297FF70-9934-4D39-BC04-2242088A87F1}"/>
    <dgm:cxn modelId="{CB86FC99-541E-478E-AC09-84C0AD6D0182}" type="presOf" srcId="{AC404D81-CC76-4BF0-A3E4-1862D3F6C47B}" destId="{DBFF696E-138F-43B6-9CFE-EBE8FE97835F}" srcOrd="0" destOrd="0" presId="urn:microsoft.com/office/officeart/2008/layout/LinedList"/>
    <dgm:cxn modelId="{976988C7-3C16-4DDC-AAA0-602F6F261168}" srcId="{20B8F9EC-AADD-446D-ACEA-511580BC7FE6}" destId="{17C8A1D2-113F-4403-86B2-2619A1671AF2}" srcOrd="2" destOrd="0" parTransId="{317880A2-718B-407E-88B5-EDA3157BBDDA}" sibTransId="{E1766753-5E7B-4144-AE85-62AED3E739A2}"/>
    <dgm:cxn modelId="{968BD3C7-926E-42DC-BC67-5D2A7874D331}" type="presOf" srcId="{2A7E4C36-5765-4AE6-995F-B45B9DD2807F}" destId="{D317B37B-AC16-4968-9BA4-F6B6A4DE4108}" srcOrd="0" destOrd="0" presId="urn:microsoft.com/office/officeart/2008/layout/LinedList"/>
    <dgm:cxn modelId="{F25649D1-E76F-4BFF-93E0-E0C242A0480E}" type="presOf" srcId="{20B8F9EC-AADD-446D-ACEA-511580BC7FE6}" destId="{3BB3A048-AEB0-427E-8190-61577D9192B1}" srcOrd="0" destOrd="0" presId="urn:microsoft.com/office/officeart/2008/layout/LinedList"/>
    <dgm:cxn modelId="{ABCE94F4-8682-4334-978D-02A89578732D}" type="presOf" srcId="{17C8A1D2-113F-4403-86B2-2619A1671AF2}" destId="{4AC70F01-3381-467F-B917-E9CC9CEB952B}" srcOrd="0" destOrd="0" presId="urn:microsoft.com/office/officeart/2008/layout/LinedList"/>
    <dgm:cxn modelId="{27D1695F-9DD8-4833-B774-8DA14A6F2F72}" type="presParOf" srcId="{DBFF696E-138F-43B6-9CFE-EBE8FE97835F}" destId="{9083BBBB-4C40-42C6-8C44-E005722A59B6}" srcOrd="0" destOrd="0" presId="urn:microsoft.com/office/officeart/2008/layout/LinedList"/>
    <dgm:cxn modelId="{964A6F5D-5598-4EF5-968B-153C0BF20EC0}" type="presParOf" srcId="{DBFF696E-138F-43B6-9CFE-EBE8FE97835F}" destId="{AA5CBE3D-AE99-4198-B8F7-26B3892E61F5}" srcOrd="1" destOrd="0" presId="urn:microsoft.com/office/officeart/2008/layout/LinedList"/>
    <dgm:cxn modelId="{AE230E45-CA89-43C0-AFC0-A0FFFE7C9A08}" type="presParOf" srcId="{AA5CBE3D-AE99-4198-B8F7-26B3892E61F5}" destId="{3BB3A048-AEB0-427E-8190-61577D9192B1}" srcOrd="0" destOrd="0" presId="urn:microsoft.com/office/officeart/2008/layout/LinedList"/>
    <dgm:cxn modelId="{7D730D8B-0F77-4CD8-86E6-58A541112683}" type="presParOf" srcId="{AA5CBE3D-AE99-4198-B8F7-26B3892E61F5}" destId="{33AB11C3-4569-47EB-A412-BF2D4BE6B50D}" srcOrd="1" destOrd="0" presId="urn:microsoft.com/office/officeart/2008/layout/LinedList"/>
    <dgm:cxn modelId="{E870E455-4395-4475-8FF4-DB541C630CD5}" type="presParOf" srcId="{33AB11C3-4569-47EB-A412-BF2D4BE6B50D}" destId="{111B72A1-DF5A-4B73-B4A0-C641A0D5B8BF}" srcOrd="0" destOrd="0" presId="urn:microsoft.com/office/officeart/2008/layout/LinedList"/>
    <dgm:cxn modelId="{3F43EAAE-1BC9-4279-BBA2-2C87E029AD9B}" type="presParOf" srcId="{33AB11C3-4569-47EB-A412-BF2D4BE6B50D}" destId="{45C7B73B-37E7-4DEF-BE2E-64D34E79308D}" srcOrd="1" destOrd="0" presId="urn:microsoft.com/office/officeart/2008/layout/LinedList"/>
    <dgm:cxn modelId="{4E754ED8-AD96-4DC5-8AE8-59BBD537B082}" type="presParOf" srcId="{45C7B73B-37E7-4DEF-BE2E-64D34E79308D}" destId="{5A1B7829-FF29-4C37-A86E-375095B72565}" srcOrd="0" destOrd="0" presId="urn:microsoft.com/office/officeart/2008/layout/LinedList"/>
    <dgm:cxn modelId="{CDFAA324-1D8F-4397-99DC-70A7B02B4257}" type="presParOf" srcId="{45C7B73B-37E7-4DEF-BE2E-64D34E79308D}" destId="{D317B37B-AC16-4968-9BA4-F6B6A4DE4108}" srcOrd="1" destOrd="0" presId="urn:microsoft.com/office/officeart/2008/layout/LinedList"/>
    <dgm:cxn modelId="{504255A7-8CFE-4EC7-A914-6072DCFE955F}" type="presParOf" srcId="{45C7B73B-37E7-4DEF-BE2E-64D34E79308D}" destId="{A3CE41E6-8649-487D-A8E0-DE039F01E336}" srcOrd="2" destOrd="0" presId="urn:microsoft.com/office/officeart/2008/layout/LinedList"/>
    <dgm:cxn modelId="{E49B9D9F-0E6E-462D-A830-B666663F4180}" type="presParOf" srcId="{33AB11C3-4569-47EB-A412-BF2D4BE6B50D}" destId="{B54AF1D4-3DDE-41B0-AD1C-1ABC58C29CF0}" srcOrd="2" destOrd="0" presId="urn:microsoft.com/office/officeart/2008/layout/LinedList"/>
    <dgm:cxn modelId="{3465D7FA-92BA-4202-8146-18A2365D6907}" type="presParOf" srcId="{33AB11C3-4569-47EB-A412-BF2D4BE6B50D}" destId="{F2ED374E-22B1-4FD4-9D75-F9631D8FF11A}" srcOrd="3" destOrd="0" presId="urn:microsoft.com/office/officeart/2008/layout/LinedList"/>
    <dgm:cxn modelId="{B17D327C-EF79-4A3E-A0BE-F9721A8445F8}" type="presParOf" srcId="{33AB11C3-4569-47EB-A412-BF2D4BE6B50D}" destId="{23AB7031-9B6D-47C2-9A86-A711F883690E}" srcOrd="4" destOrd="0" presId="urn:microsoft.com/office/officeart/2008/layout/LinedList"/>
    <dgm:cxn modelId="{D899DF76-01B0-46C3-B540-DC0BF189C41B}" type="presParOf" srcId="{23AB7031-9B6D-47C2-9A86-A711F883690E}" destId="{D1FE0F5E-2BA5-40AC-AA74-13242034672C}" srcOrd="0" destOrd="0" presId="urn:microsoft.com/office/officeart/2008/layout/LinedList"/>
    <dgm:cxn modelId="{C9BA9BD0-657B-4048-853D-4B33AC620A82}" type="presParOf" srcId="{23AB7031-9B6D-47C2-9A86-A711F883690E}" destId="{1F6BBE48-EA70-4DCA-BEAE-1EAB56CB3444}" srcOrd="1" destOrd="0" presId="urn:microsoft.com/office/officeart/2008/layout/LinedList"/>
    <dgm:cxn modelId="{5C748ECA-5392-4D69-A313-F5776BBE465F}" type="presParOf" srcId="{23AB7031-9B6D-47C2-9A86-A711F883690E}" destId="{F376EBB9-C323-47E7-A02B-427E4C938103}" srcOrd="2" destOrd="0" presId="urn:microsoft.com/office/officeart/2008/layout/LinedList"/>
    <dgm:cxn modelId="{518B44BE-4009-4A28-A7C2-B9E493807B1A}" type="presParOf" srcId="{33AB11C3-4569-47EB-A412-BF2D4BE6B50D}" destId="{D5259249-840D-4642-AC2E-173BF2F90399}" srcOrd="5" destOrd="0" presId="urn:microsoft.com/office/officeart/2008/layout/LinedList"/>
    <dgm:cxn modelId="{8277D4A7-E75E-45CA-81C4-2CE0001B1145}" type="presParOf" srcId="{33AB11C3-4569-47EB-A412-BF2D4BE6B50D}" destId="{1021FFE9-EBC9-4C04-BD4A-97A629486452}" srcOrd="6" destOrd="0" presId="urn:microsoft.com/office/officeart/2008/layout/LinedList"/>
    <dgm:cxn modelId="{D9F2612C-9546-48B1-A587-5C70D19F7942}" type="presParOf" srcId="{33AB11C3-4569-47EB-A412-BF2D4BE6B50D}" destId="{07A9ABDA-6557-41DF-BA88-55BC7E2E288E}" srcOrd="7" destOrd="0" presId="urn:microsoft.com/office/officeart/2008/layout/LinedList"/>
    <dgm:cxn modelId="{2741E598-1E85-4551-BBF5-3DF6AE7F13AF}" type="presParOf" srcId="{07A9ABDA-6557-41DF-BA88-55BC7E2E288E}" destId="{780954B8-880C-4A17-A089-46EC28618D9E}" srcOrd="0" destOrd="0" presId="urn:microsoft.com/office/officeart/2008/layout/LinedList"/>
    <dgm:cxn modelId="{C386BC92-F950-4926-B5EC-1C7C5B4E80D3}" type="presParOf" srcId="{07A9ABDA-6557-41DF-BA88-55BC7E2E288E}" destId="{4AC70F01-3381-467F-B917-E9CC9CEB952B}" srcOrd="1" destOrd="0" presId="urn:microsoft.com/office/officeart/2008/layout/LinedList"/>
    <dgm:cxn modelId="{27EB4417-F08F-4F4C-B038-D831A61651D3}" type="presParOf" srcId="{07A9ABDA-6557-41DF-BA88-55BC7E2E288E}" destId="{9E396B50-2A84-4D36-9F2C-4A5E05BC54EF}" srcOrd="2" destOrd="0" presId="urn:microsoft.com/office/officeart/2008/layout/LinedList"/>
    <dgm:cxn modelId="{FF187595-7E41-4E5E-9329-94293050AF45}" type="presParOf" srcId="{33AB11C3-4569-47EB-A412-BF2D4BE6B50D}" destId="{0E0483A6-DEC9-479D-947D-0BC747FC2DE7}" srcOrd="8" destOrd="0" presId="urn:microsoft.com/office/officeart/2008/layout/LinedList"/>
    <dgm:cxn modelId="{62480AB0-4FE8-41B1-8364-1CA2CC775755}" type="presParOf" srcId="{33AB11C3-4569-47EB-A412-BF2D4BE6B50D}" destId="{9F9106C1-4D92-4718-BF5B-D32013B53D8B}"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465C0A-E455-4F63-B4BF-039171D3622D}" type="doc">
      <dgm:prSet loTypeId="urn:microsoft.com/office/officeart/2005/8/layout/hierarchy4" loCatId="list" qsTypeId="urn:microsoft.com/office/officeart/2005/8/quickstyle/simple1" qsCatId="simple" csTypeId="urn:microsoft.com/office/officeart/2005/8/colors/accent1_2" csCatId="accent1" phldr="1"/>
      <dgm:spPr/>
    </dgm:pt>
    <dgm:pt modelId="{07127997-AFC9-423E-9A41-8A024D96AA7F}">
      <dgm:prSet phldrT="[文本]"/>
      <dgm:spPr/>
      <dgm:t>
        <a:bodyPr/>
        <a:lstStyle/>
        <a:p>
          <a:r>
            <a:rPr lang="en-US" altLang="zh-CN" dirty="0"/>
            <a:t>Excel</a:t>
          </a:r>
          <a:endParaRPr lang="en-US" dirty="0"/>
        </a:p>
      </dgm:t>
    </dgm:pt>
    <dgm:pt modelId="{7F439B8E-0059-4694-9803-2049834AEB44}" type="parTrans" cxnId="{51B76C55-92D0-4CF4-8DFE-A5B900D6F093}">
      <dgm:prSet/>
      <dgm:spPr/>
      <dgm:t>
        <a:bodyPr/>
        <a:lstStyle/>
        <a:p>
          <a:endParaRPr lang="en-US"/>
        </a:p>
      </dgm:t>
    </dgm:pt>
    <dgm:pt modelId="{44E1EE57-AFB6-4A75-8E43-D8C4845D6548}" type="sibTrans" cxnId="{51B76C55-92D0-4CF4-8DFE-A5B900D6F093}">
      <dgm:prSet/>
      <dgm:spPr/>
      <dgm:t>
        <a:bodyPr/>
        <a:lstStyle/>
        <a:p>
          <a:endParaRPr lang="en-US"/>
        </a:p>
      </dgm:t>
    </dgm:pt>
    <dgm:pt modelId="{20310B58-07F0-48B4-AD44-EB4EEA981A4C}">
      <dgm:prSet phldrT="[文本]"/>
      <dgm:spPr/>
      <dgm:t>
        <a:bodyPr/>
        <a:lstStyle/>
        <a:p>
          <a:r>
            <a:rPr lang="en-US" altLang="zh-CN" dirty="0"/>
            <a:t>Python</a:t>
          </a:r>
          <a:endParaRPr lang="en-US" dirty="0"/>
        </a:p>
      </dgm:t>
    </dgm:pt>
    <dgm:pt modelId="{424C4E10-D549-43BE-BA02-8FD3A6ABD6BE}" type="parTrans" cxnId="{029B084C-E668-434D-893A-C9D3B6228FD1}">
      <dgm:prSet/>
      <dgm:spPr/>
      <dgm:t>
        <a:bodyPr/>
        <a:lstStyle/>
        <a:p>
          <a:endParaRPr lang="en-US"/>
        </a:p>
      </dgm:t>
    </dgm:pt>
    <dgm:pt modelId="{76A32532-D94B-46D0-AD24-14E44BB2086E}" type="sibTrans" cxnId="{029B084C-E668-434D-893A-C9D3B6228FD1}">
      <dgm:prSet/>
      <dgm:spPr/>
      <dgm:t>
        <a:bodyPr/>
        <a:lstStyle/>
        <a:p>
          <a:endParaRPr lang="en-US"/>
        </a:p>
      </dgm:t>
    </dgm:pt>
    <dgm:pt modelId="{B88F5B51-943A-4E2F-A77A-A6E8B37FB815}">
      <dgm:prSet phldrT="[文本]"/>
      <dgm:spPr/>
      <dgm:t>
        <a:bodyPr/>
        <a:lstStyle/>
        <a:p>
          <a:r>
            <a:rPr lang="zh-CN" altLang="en-US" dirty="0"/>
            <a:t>记录存储数据</a:t>
          </a:r>
          <a:endParaRPr lang="en-US" dirty="0"/>
        </a:p>
      </dgm:t>
    </dgm:pt>
    <dgm:pt modelId="{9C2A4EB4-C9A7-451E-B076-EF8B7F0C4ECD}" type="parTrans" cxnId="{219FE619-9E47-44A4-8835-3705B909D737}">
      <dgm:prSet/>
      <dgm:spPr/>
      <dgm:t>
        <a:bodyPr/>
        <a:lstStyle/>
        <a:p>
          <a:endParaRPr lang="en-US"/>
        </a:p>
      </dgm:t>
    </dgm:pt>
    <dgm:pt modelId="{C8E98D53-C6E0-4F78-AD29-A23427FAB29C}" type="sibTrans" cxnId="{219FE619-9E47-44A4-8835-3705B909D737}">
      <dgm:prSet/>
      <dgm:spPr/>
      <dgm:t>
        <a:bodyPr/>
        <a:lstStyle/>
        <a:p>
          <a:endParaRPr lang="en-US"/>
        </a:p>
      </dgm:t>
    </dgm:pt>
    <dgm:pt modelId="{58BFE70B-4E9D-4782-A648-9C5F5B0959BF}">
      <dgm:prSet phldrT="[文本]"/>
      <dgm:spPr/>
      <dgm:t>
        <a:bodyPr/>
        <a:lstStyle/>
        <a:p>
          <a:r>
            <a:rPr lang="en-US" dirty="0"/>
            <a:t>BI</a:t>
          </a:r>
          <a:r>
            <a:rPr lang="zh-CN" altLang="en-US" dirty="0"/>
            <a:t>工具</a:t>
          </a:r>
          <a:endParaRPr lang="en-US" dirty="0"/>
        </a:p>
      </dgm:t>
    </dgm:pt>
    <dgm:pt modelId="{C72CA039-FCD6-426F-AE48-A410BC6C869C}" type="parTrans" cxnId="{39E1C1F3-6B33-4103-A563-91D794B4AC3C}">
      <dgm:prSet/>
      <dgm:spPr/>
      <dgm:t>
        <a:bodyPr/>
        <a:lstStyle/>
        <a:p>
          <a:endParaRPr lang="en-US"/>
        </a:p>
      </dgm:t>
    </dgm:pt>
    <dgm:pt modelId="{6384A772-D84B-4CDE-8FE2-ED8DCEF3A6E6}" type="sibTrans" cxnId="{39E1C1F3-6B33-4103-A563-91D794B4AC3C}">
      <dgm:prSet/>
      <dgm:spPr/>
      <dgm:t>
        <a:bodyPr/>
        <a:lstStyle/>
        <a:p>
          <a:endParaRPr lang="en-US"/>
        </a:p>
      </dgm:t>
    </dgm:pt>
    <dgm:pt modelId="{C303EB2E-5C4C-431A-A98F-5D593324B39B}">
      <dgm:prSet phldrT="[文本]"/>
      <dgm:spPr/>
      <dgm:t>
        <a:bodyPr/>
        <a:lstStyle/>
        <a:p>
          <a:r>
            <a:rPr lang="zh-CN" altLang="en-US" dirty="0"/>
            <a:t>可视化展现</a:t>
          </a:r>
          <a:endParaRPr lang="en-US" dirty="0"/>
        </a:p>
      </dgm:t>
    </dgm:pt>
    <dgm:pt modelId="{C3DBA861-98F4-49B5-9727-F7E889C14C08}" type="parTrans" cxnId="{50CE0BEC-74E4-44DB-A5D4-3CA5F5162FEF}">
      <dgm:prSet/>
      <dgm:spPr/>
      <dgm:t>
        <a:bodyPr/>
        <a:lstStyle/>
        <a:p>
          <a:endParaRPr lang="en-US"/>
        </a:p>
      </dgm:t>
    </dgm:pt>
    <dgm:pt modelId="{0A1DAC19-2001-449D-AB26-718013A734EF}" type="sibTrans" cxnId="{50CE0BEC-74E4-44DB-A5D4-3CA5F5162FEF}">
      <dgm:prSet/>
      <dgm:spPr/>
      <dgm:t>
        <a:bodyPr/>
        <a:lstStyle/>
        <a:p>
          <a:endParaRPr lang="en-US"/>
        </a:p>
      </dgm:t>
    </dgm:pt>
    <dgm:pt modelId="{413BEEAD-D368-4683-A870-7FB8280FAF1A}">
      <dgm:prSet phldrT="[文本]"/>
      <dgm:spPr/>
      <dgm:t>
        <a:bodyPr/>
        <a:lstStyle/>
        <a:p>
          <a:r>
            <a:rPr lang="zh-CN" altLang="en-US" dirty="0"/>
            <a:t>清洗对齐</a:t>
          </a:r>
          <a:endParaRPr lang="en-US" dirty="0"/>
        </a:p>
      </dgm:t>
    </dgm:pt>
    <dgm:pt modelId="{049A3CD0-0925-4B78-8E45-55717B5317A3}" type="parTrans" cxnId="{52091F4C-4D49-4D45-9CC3-1B17087FAF00}">
      <dgm:prSet/>
      <dgm:spPr/>
      <dgm:t>
        <a:bodyPr/>
        <a:lstStyle/>
        <a:p>
          <a:endParaRPr lang="en-US"/>
        </a:p>
      </dgm:t>
    </dgm:pt>
    <dgm:pt modelId="{D9658970-9960-4B43-9BE7-829ED2D3FE68}" type="sibTrans" cxnId="{52091F4C-4D49-4D45-9CC3-1B17087FAF00}">
      <dgm:prSet/>
      <dgm:spPr/>
      <dgm:t>
        <a:bodyPr/>
        <a:lstStyle/>
        <a:p>
          <a:endParaRPr lang="en-US"/>
        </a:p>
      </dgm:t>
    </dgm:pt>
    <dgm:pt modelId="{C3A78190-64EF-452F-B7B8-EE26D907C803}">
      <dgm:prSet phldrT="[文本]"/>
      <dgm:spPr/>
      <dgm:t>
        <a:bodyPr/>
        <a:lstStyle/>
        <a:p>
          <a:r>
            <a:rPr lang="zh-CN" altLang="en-US" dirty="0"/>
            <a:t>季节性分析</a:t>
          </a:r>
          <a:endParaRPr lang="en-US" dirty="0"/>
        </a:p>
      </dgm:t>
    </dgm:pt>
    <dgm:pt modelId="{66752055-36C1-4D2B-A85A-FB40C7A3A3DF}" type="parTrans" cxnId="{508E0759-2DAE-49F2-B09E-BEC9F2B47CB0}">
      <dgm:prSet/>
      <dgm:spPr/>
      <dgm:t>
        <a:bodyPr/>
        <a:lstStyle/>
        <a:p>
          <a:endParaRPr lang="en-US"/>
        </a:p>
      </dgm:t>
    </dgm:pt>
    <dgm:pt modelId="{B423154E-71C3-4513-BC6C-DDC5B09EFE8C}" type="sibTrans" cxnId="{508E0759-2DAE-49F2-B09E-BEC9F2B47CB0}">
      <dgm:prSet/>
      <dgm:spPr/>
      <dgm:t>
        <a:bodyPr/>
        <a:lstStyle/>
        <a:p>
          <a:endParaRPr lang="en-US"/>
        </a:p>
      </dgm:t>
    </dgm:pt>
    <dgm:pt modelId="{F6C7FACF-8ECC-4154-A817-74ACCC3EC235}">
      <dgm:prSet phldrT="[文本]"/>
      <dgm:spPr/>
      <dgm:t>
        <a:bodyPr/>
        <a:lstStyle/>
        <a:p>
          <a:r>
            <a:rPr lang="zh-CN" altLang="en-US" dirty="0"/>
            <a:t>高级建模</a:t>
          </a:r>
          <a:endParaRPr lang="en-US" dirty="0"/>
        </a:p>
      </dgm:t>
    </dgm:pt>
    <dgm:pt modelId="{F0048A96-F0F0-4574-9C57-D3A87E4A83A9}" type="parTrans" cxnId="{4A978BB0-A5D0-4BEE-8730-2D15A0367DDD}">
      <dgm:prSet/>
      <dgm:spPr/>
      <dgm:t>
        <a:bodyPr/>
        <a:lstStyle/>
        <a:p>
          <a:endParaRPr lang="en-US"/>
        </a:p>
      </dgm:t>
    </dgm:pt>
    <dgm:pt modelId="{4276892D-63A8-49AA-A8EA-9AEF6D6D6DEC}" type="sibTrans" cxnId="{4A978BB0-A5D0-4BEE-8730-2D15A0367DDD}">
      <dgm:prSet/>
      <dgm:spPr/>
      <dgm:t>
        <a:bodyPr/>
        <a:lstStyle/>
        <a:p>
          <a:endParaRPr lang="en-US"/>
        </a:p>
      </dgm:t>
    </dgm:pt>
    <dgm:pt modelId="{82E1EC95-C570-471A-BE38-3429E5483EFC}">
      <dgm:prSet phldrT="[文本]"/>
      <dgm:spPr/>
      <dgm:t>
        <a:bodyPr/>
        <a:lstStyle/>
        <a:p>
          <a:r>
            <a:rPr lang="zh-CN" altLang="en-US" dirty="0"/>
            <a:t>策略开发回测</a:t>
          </a:r>
          <a:endParaRPr lang="en-US" dirty="0"/>
        </a:p>
      </dgm:t>
    </dgm:pt>
    <dgm:pt modelId="{6D0DBA54-406D-4F1C-A7E1-E11FA18A8DD7}" type="parTrans" cxnId="{A6AC7085-306F-4336-B7A5-BC34866BE034}">
      <dgm:prSet/>
      <dgm:spPr/>
      <dgm:t>
        <a:bodyPr/>
        <a:lstStyle/>
        <a:p>
          <a:endParaRPr lang="en-US"/>
        </a:p>
      </dgm:t>
    </dgm:pt>
    <dgm:pt modelId="{79D5A440-996C-4641-BDDE-98F2B65E9D7C}" type="sibTrans" cxnId="{A6AC7085-306F-4336-B7A5-BC34866BE034}">
      <dgm:prSet/>
      <dgm:spPr/>
      <dgm:t>
        <a:bodyPr/>
        <a:lstStyle/>
        <a:p>
          <a:endParaRPr lang="en-US"/>
        </a:p>
      </dgm:t>
    </dgm:pt>
    <dgm:pt modelId="{13FBEE9E-E100-4790-81EE-1FC2ABA46F65}">
      <dgm:prSet phldrT="[文本]"/>
      <dgm:spPr/>
      <dgm:t>
        <a:bodyPr/>
        <a:lstStyle/>
        <a:p>
          <a:r>
            <a:rPr lang="zh-CN" altLang="en-US" dirty="0"/>
            <a:t>计算（函数公式）</a:t>
          </a:r>
          <a:endParaRPr lang="en-US" dirty="0"/>
        </a:p>
      </dgm:t>
    </dgm:pt>
    <dgm:pt modelId="{9129764B-CEE7-41BD-B029-1D073945C525}" type="parTrans" cxnId="{1F9B04F7-3A5B-4F73-AFA6-986A30AF46AD}">
      <dgm:prSet/>
      <dgm:spPr/>
      <dgm:t>
        <a:bodyPr/>
        <a:lstStyle/>
        <a:p>
          <a:endParaRPr lang="en-US"/>
        </a:p>
      </dgm:t>
    </dgm:pt>
    <dgm:pt modelId="{A4C9B39F-C9CD-4451-A8FC-4A9E0431E476}" type="sibTrans" cxnId="{1F9B04F7-3A5B-4F73-AFA6-986A30AF46AD}">
      <dgm:prSet/>
      <dgm:spPr/>
      <dgm:t>
        <a:bodyPr/>
        <a:lstStyle/>
        <a:p>
          <a:endParaRPr lang="en-US"/>
        </a:p>
      </dgm:t>
    </dgm:pt>
    <dgm:pt modelId="{7930210E-7541-41B0-8415-677917BD4515}">
      <dgm:prSet phldrT="[文本]"/>
      <dgm:spPr/>
      <dgm:t>
        <a:bodyPr/>
        <a:lstStyle/>
        <a:p>
          <a:r>
            <a:rPr lang="zh-CN" altLang="en-US" dirty="0"/>
            <a:t>数据整合</a:t>
          </a:r>
          <a:endParaRPr lang="en-US" dirty="0"/>
        </a:p>
      </dgm:t>
    </dgm:pt>
    <dgm:pt modelId="{5CE31BE5-91C0-4092-AE77-97DB45762A28}" type="parTrans" cxnId="{89C12E87-7CED-4D1E-833C-7063F5385698}">
      <dgm:prSet/>
      <dgm:spPr/>
      <dgm:t>
        <a:bodyPr/>
        <a:lstStyle/>
        <a:p>
          <a:endParaRPr lang="en-US"/>
        </a:p>
      </dgm:t>
    </dgm:pt>
    <dgm:pt modelId="{6B8D8CCC-B48D-43DE-8AE8-FDDA526708F4}" type="sibTrans" cxnId="{89C12E87-7CED-4D1E-833C-7063F5385698}">
      <dgm:prSet/>
      <dgm:spPr/>
      <dgm:t>
        <a:bodyPr/>
        <a:lstStyle/>
        <a:p>
          <a:endParaRPr lang="en-US"/>
        </a:p>
      </dgm:t>
    </dgm:pt>
    <dgm:pt modelId="{AD6A5CFC-2452-4F53-8A69-3374FD5E69D5}">
      <dgm:prSet phldrT="[文本]"/>
      <dgm:spPr/>
      <dgm:t>
        <a:bodyPr/>
        <a:lstStyle/>
        <a:p>
          <a:r>
            <a:rPr lang="zh-CN" altLang="en-US" dirty="0"/>
            <a:t>交互式分析</a:t>
          </a:r>
          <a:endParaRPr lang="en-US" dirty="0"/>
        </a:p>
      </dgm:t>
    </dgm:pt>
    <dgm:pt modelId="{AA0264B2-AEEF-4945-A46A-02ACE960F23B}" type="parTrans" cxnId="{027C58FA-1BE8-4D14-B4F7-1C42EE57A13A}">
      <dgm:prSet/>
      <dgm:spPr/>
      <dgm:t>
        <a:bodyPr/>
        <a:lstStyle/>
        <a:p>
          <a:endParaRPr lang="en-US"/>
        </a:p>
      </dgm:t>
    </dgm:pt>
    <dgm:pt modelId="{E0645006-7076-4D42-A3A4-01E56ED4670C}" type="sibTrans" cxnId="{027C58FA-1BE8-4D14-B4F7-1C42EE57A13A}">
      <dgm:prSet/>
      <dgm:spPr/>
      <dgm:t>
        <a:bodyPr/>
        <a:lstStyle/>
        <a:p>
          <a:endParaRPr lang="en-US"/>
        </a:p>
      </dgm:t>
    </dgm:pt>
    <dgm:pt modelId="{A35B9799-B1B9-46B1-8E03-576748EF6D18}">
      <dgm:prSet phldrT="[文本]"/>
      <dgm:spPr/>
      <dgm:t>
        <a:bodyPr/>
        <a:lstStyle/>
        <a:p>
          <a:r>
            <a:rPr lang="zh-CN" altLang="en-US" dirty="0"/>
            <a:t>工具链选型</a:t>
          </a:r>
          <a:endParaRPr lang="en-US" dirty="0"/>
        </a:p>
      </dgm:t>
    </dgm:pt>
    <dgm:pt modelId="{36F97E9A-C8C5-4B17-A64E-EBBC597A6C93}" type="parTrans" cxnId="{6CCDE66F-7BDD-4C41-B86E-61E075639FD7}">
      <dgm:prSet/>
      <dgm:spPr/>
      <dgm:t>
        <a:bodyPr/>
        <a:lstStyle/>
        <a:p>
          <a:endParaRPr lang="en-US"/>
        </a:p>
      </dgm:t>
    </dgm:pt>
    <dgm:pt modelId="{DF391ED9-06A4-4AEB-9FFF-8F002DE07156}" type="sibTrans" cxnId="{6CCDE66F-7BDD-4C41-B86E-61E075639FD7}">
      <dgm:prSet/>
      <dgm:spPr/>
      <dgm:t>
        <a:bodyPr/>
        <a:lstStyle/>
        <a:p>
          <a:endParaRPr lang="en-US"/>
        </a:p>
      </dgm:t>
    </dgm:pt>
    <dgm:pt modelId="{D692E2D1-FFBE-4044-AC98-090EBB30F2A1}" type="pres">
      <dgm:prSet presAssocID="{9E465C0A-E455-4F63-B4BF-039171D3622D}" presName="Name0" presStyleCnt="0">
        <dgm:presLayoutVars>
          <dgm:chPref val="1"/>
          <dgm:dir/>
          <dgm:animOne val="branch"/>
          <dgm:animLvl val="lvl"/>
          <dgm:resizeHandles/>
        </dgm:presLayoutVars>
      </dgm:prSet>
      <dgm:spPr/>
    </dgm:pt>
    <dgm:pt modelId="{A5F5EB32-5D96-484A-840A-CB9872FA3CA2}" type="pres">
      <dgm:prSet presAssocID="{07127997-AFC9-423E-9A41-8A024D96AA7F}" presName="vertOne" presStyleCnt="0"/>
      <dgm:spPr/>
    </dgm:pt>
    <dgm:pt modelId="{3A960F4E-C6FF-4F10-AB75-414A259FFB6B}" type="pres">
      <dgm:prSet presAssocID="{07127997-AFC9-423E-9A41-8A024D96AA7F}" presName="txOne" presStyleLbl="node0" presStyleIdx="0" presStyleCnt="3">
        <dgm:presLayoutVars>
          <dgm:chPref val="3"/>
        </dgm:presLayoutVars>
      </dgm:prSet>
      <dgm:spPr/>
    </dgm:pt>
    <dgm:pt modelId="{CFAC72FD-3248-42C9-A34A-5CB0C48C9478}" type="pres">
      <dgm:prSet presAssocID="{07127997-AFC9-423E-9A41-8A024D96AA7F}" presName="parTransOne" presStyleCnt="0"/>
      <dgm:spPr/>
    </dgm:pt>
    <dgm:pt modelId="{6CD96114-5CE1-43F3-ADBC-5F26D1F79842}" type="pres">
      <dgm:prSet presAssocID="{07127997-AFC9-423E-9A41-8A024D96AA7F}" presName="horzOne" presStyleCnt="0"/>
      <dgm:spPr/>
    </dgm:pt>
    <dgm:pt modelId="{8497BC1D-AF2C-41B0-83E7-9496019D3063}" type="pres">
      <dgm:prSet presAssocID="{B88F5B51-943A-4E2F-A77A-A6E8B37FB815}" presName="vertTwo" presStyleCnt="0"/>
      <dgm:spPr/>
    </dgm:pt>
    <dgm:pt modelId="{53A8EA33-C7D3-4834-98F2-4925576081A8}" type="pres">
      <dgm:prSet presAssocID="{B88F5B51-943A-4E2F-A77A-A6E8B37FB815}" presName="txTwo" presStyleLbl="node2" presStyleIdx="0" presStyleCnt="10">
        <dgm:presLayoutVars>
          <dgm:chPref val="3"/>
        </dgm:presLayoutVars>
      </dgm:prSet>
      <dgm:spPr/>
    </dgm:pt>
    <dgm:pt modelId="{AD8DE88A-98EE-42C5-A5A8-8E9115CF6966}" type="pres">
      <dgm:prSet presAssocID="{B88F5B51-943A-4E2F-A77A-A6E8B37FB815}" presName="horzTwo" presStyleCnt="0"/>
      <dgm:spPr/>
    </dgm:pt>
    <dgm:pt modelId="{06E10F54-BD99-490B-9991-431E95F16799}" type="pres">
      <dgm:prSet presAssocID="{C8E98D53-C6E0-4F78-AD29-A23427FAB29C}" presName="sibSpaceTwo" presStyleCnt="0"/>
      <dgm:spPr/>
    </dgm:pt>
    <dgm:pt modelId="{5804DFC7-E171-4BF3-AC16-9A281E5FE58A}" type="pres">
      <dgm:prSet presAssocID="{C303EB2E-5C4C-431A-A98F-5D593324B39B}" presName="vertTwo" presStyleCnt="0"/>
      <dgm:spPr/>
    </dgm:pt>
    <dgm:pt modelId="{B79D363D-C02C-4A3F-B8E5-ABD558C96DC7}" type="pres">
      <dgm:prSet presAssocID="{C303EB2E-5C4C-431A-A98F-5D593324B39B}" presName="txTwo" presStyleLbl="node2" presStyleIdx="1" presStyleCnt="10">
        <dgm:presLayoutVars>
          <dgm:chPref val="3"/>
        </dgm:presLayoutVars>
      </dgm:prSet>
      <dgm:spPr/>
    </dgm:pt>
    <dgm:pt modelId="{32645FE5-E95B-4166-920C-A793017DCFB5}" type="pres">
      <dgm:prSet presAssocID="{C303EB2E-5C4C-431A-A98F-5D593324B39B}" presName="horzTwo" presStyleCnt="0"/>
      <dgm:spPr/>
    </dgm:pt>
    <dgm:pt modelId="{9198117D-041E-4A84-89A4-3C895A4A120F}" type="pres">
      <dgm:prSet presAssocID="{0A1DAC19-2001-449D-AB26-718013A734EF}" presName="sibSpaceTwo" presStyleCnt="0"/>
      <dgm:spPr/>
    </dgm:pt>
    <dgm:pt modelId="{97900643-CAC2-4C73-8ABC-C600C78E969C}" type="pres">
      <dgm:prSet presAssocID="{13FBEE9E-E100-4790-81EE-1FC2ABA46F65}" presName="vertTwo" presStyleCnt="0"/>
      <dgm:spPr/>
    </dgm:pt>
    <dgm:pt modelId="{AC64AA5A-9E26-486E-859C-32F8706ED65A}" type="pres">
      <dgm:prSet presAssocID="{13FBEE9E-E100-4790-81EE-1FC2ABA46F65}" presName="txTwo" presStyleLbl="node2" presStyleIdx="2" presStyleCnt="10">
        <dgm:presLayoutVars>
          <dgm:chPref val="3"/>
        </dgm:presLayoutVars>
      </dgm:prSet>
      <dgm:spPr/>
    </dgm:pt>
    <dgm:pt modelId="{031C43E2-11E2-499D-B914-573DD41E36C6}" type="pres">
      <dgm:prSet presAssocID="{13FBEE9E-E100-4790-81EE-1FC2ABA46F65}" presName="horzTwo" presStyleCnt="0"/>
      <dgm:spPr/>
    </dgm:pt>
    <dgm:pt modelId="{EE8A67CA-7FE9-461F-8C53-54B3B5954622}" type="pres">
      <dgm:prSet presAssocID="{44E1EE57-AFB6-4A75-8E43-D8C4845D6548}" presName="sibSpaceOne" presStyleCnt="0"/>
      <dgm:spPr/>
    </dgm:pt>
    <dgm:pt modelId="{D5BBE690-1307-47D0-AE55-2046A329CF97}" type="pres">
      <dgm:prSet presAssocID="{20310B58-07F0-48B4-AD44-EB4EEA981A4C}" presName="vertOne" presStyleCnt="0"/>
      <dgm:spPr/>
    </dgm:pt>
    <dgm:pt modelId="{3481EA34-696A-4DF0-A886-D54800E18F20}" type="pres">
      <dgm:prSet presAssocID="{20310B58-07F0-48B4-AD44-EB4EEA981A4C}" presName="txOne" presStyleLbl="node0" presStyleIdx="1" presStyleCnt="3">
        <dgm:presLayoutVars>
          <dgm:chPref val="3"/>
        </dgm:presLayoutVars>
      </dgm:prSet>
      <dgm:spPr/>
    </dgm:pt>
    <dgm:pt modelId="{ED523739-A430-40FD-AFA6-6C4DCBA2DC02}" type="pres">
      <dgm:prSet presAssocID="{20310B58-07F0-48B4-AD44-EB4EEA981A4C}" presName="parTransOne" presStyleCnt="0"/>
      <dgm:spPr/>
    </dgm:pt>
    <dgm:pt modelId="{A891A873-9CED-4B86-967B-C55DB4E34C40}" type="pres">
      <dgm:prSet presAssocID="{20310B58-07F0-48B4-AD44-EB4EEA981A4C}" presName="horzOne" presStyleCnt="0"/>
      <dgm:spPr/>
    </dgm:pt>
    <dgm:pt modelId="{F13F4A64-7DB4-4900-BAAF-F6B55B410BF6}" type="pres">
      <dgm:prSet presAssocID="{413BEEAD-D368-4683-A870-7FB8280FAF1A}" presName="vertTwo" presStyleCnt="0"/>
      <dgm:spPr/>
    </dgm:pt>
    <dgm:pt modelId="{875AC30B-F415-42BB-8277-1B1FBA8C40C2}" type="pres">
      <dgm:prSet presAssocID="{413BEEAD-D368-4683-A870-7FB8280FAF1A}" presName="txTwo" presStyleLbl="node2" presStyleIdx="3" presStyleCnt="10">
        <dgm:presLayoutVars>
          <dgm:chPref val="3"/>
        </dgm:presLayoutVars>
      </dgm:prSet>
      <dgm:spPr/>
    </dgm:pt>
    <dgm:pt modelId="{4C1087D7-8C25-4514-8563-D3749BB2F33D}" type="pres">
      <dgm:prSet presAssocID="{413BEEAD-D368-4683-A870-7FB8280FAF1A}" presName="horzTwo" presStyleCnt="0"/>
      <dgm:spPr/>
    </dgm:pt>
    <dgm:pt modelId="{7452B1F3-9DA9-437D-B4DD-F842788BE815}" type="pres">
      <dgm:prSet presAssocID="{D9658970-9960-4B43-9BE7-829ED2D3FE68}" presName="sibSpaceTwo" presStyleCnt="0"/>
      <dgm:spPr/>
    </dgm:pt>
    <dgm:pt modelId="{EC0A1C47-97AC-46FF-A51C-26026A1AD80D}" type="pres">
      <dgm:prSet presAssocID="{C3A78190-64EF-452F-B7B8-EE26D907C803}" presName="vertTwo" presStyleCnt="0"/>
      <dgm:spPr/>
    </dgm:pt>
    <dgm:pt modelId="{A298C566-E4C1-4A09-A0C3-D64C1B4FB7DD}" type="pres">
      <dgm:prSet presAssocID="{C3A78190-64EF-452F-B7B8-EE26D907C803}" presName="txTwo" presStyleLbl="node2" presStyleIdx="4" presStyleCnt="10">
        <dgm:presLayoutVars>
          <dgm:chPref val="3"/>
        </dgm:presLayoutVars>
      </dgm:prSet>
      <dgm:spPr/>
    </dgm:pt>
    <dgm:pt modelId="{BA923D93-B620-4994-9497-3FADE09DA941}" type="pres">
      <dgm:prSet presAssocID="{C3A78190-64EF-452F-B7B8-EE26D907C803}" presName="horzTwo" presStyleCnt="0"/>
      <dgm:spPr/>
    </dgm:pt>
    <dgm:pt modelId="{A275E112-BD52-4BF9-9269-D11DDB212504}" type="pres">
      <dgm:prSet presAssocID="{B423154E-71C3-4513-BC6C-DDC5B09EFE8C}" presName="sibSpaceTwo" presStyleCnt="0"/>
      <dgm:spPr/>
    </dgm:pt>
    <dgm:pt modelId="{EEAFADDC-491C-4FFF-9B32-8AA0C831A83D}" type="pres">
      <dgm:prSet presAssocID="{F6C7FACF-8ECC-4154-A817-74ACCC3EC235}" presName="vertTwo" presStyleCnt="0"/>
      <dgm:spPr/>
    </dgm:pt>
    <dgm:pt modelId="{5CE067FA-99B9-4BC6-9EA4-D2BE09528A91}" type="pres">
      <dgm:prSet presAssocID="{F6C7FACF-8ECC-4154-A817-74ACCC3EC235}" presName="txTwo" presStyleLbl="node2" presStyleIdx="5" presStyleCnt="10">
        <dgm:presLayoutVars>
          <dgm:chPref val="3"/>
        </dgm:presLayoutVars>
      </dgm:prSet>
      <dgm:spPr/>
    </dgm:pt>
    <dgm:pt modelId="{4E4668EB-1B22-449C-9E64-60B75471EF68}" type="pres">
      <dgm:prSet presAssocID="{F6C7FACF-8ECC-4154-A817-74ACCC3EC235}" presName="horzTwo" presStyleCnt="0"/>
      <dgm:spPr/>
    </dgm:pt>
    <dgm:pt modelId="{FBE3C9A1-216A-4994-BFFC-55F8376656D3}" type="pres">
      <dgm:prSet presAssocID="{4276892D-63A8-49AA-A8EA-9AEF6D6D6DEC}" presName="sibSpaceTwo" presStyleCnt="0"/>
      <dgm:spPr/>
    </dgm:pt>
    <dgm:pt modelId="{77103EC3-89F9-43B8-A55D-EB7214A4ECE5}" type="pres">
      <dgm:prSet presAssocID="{82E1EC95-C570-471A-BE38-3429E5483EFC}" presName="vertTwo" presStyleCnt="0"/>
      <dgm:spPr/>
    </dgm:pt>
    <dgm:pt modelId="{A41C4D3D-EE3D-4729-BF04-599F9720E160}" type="pres">
      <dgm:prSet presAssocID="{82E1EC95-C570-471A-BE38-3429E5483EFC}" presName="txTwo" presStyleLbl="node2" presStyleIdx="6" presStyleCnt="10">
        <dgm:presLayoutVars>
          <dgm:chPref val="3"/>
        </dgm:presLayoutVars>
      </dgm:prSet>
      <dgm:spPr/>
    </dgm:pt>
    <dgm:pt modelId="{95F457CA-EA9F-45AD-8D13-58942AFA5D6C}" type="pres">
      <dgm:prSet presAssocID="{82E1EC95-C570-471A-BE38-3429E5483EFC}" presName="horzTwo" presStyleCnt="0"/>
      <dgm:spPr/>
    </dgm:pt>
    <dgm:pt modelId="{22D8F9B3-B334-4328-BF9F-990EA1BDC9F1}" type="pres">
      <dgm:prSet presAssocID="{76A32532-D94B-46D0-AD24-14E44BB2086E}" presName="sibSpaceOne" presStyleCnt="0"/>
      <dgm:spPr/>
    </dgm:pt>
    <dgm:pt modelId="{55656B14-F97F-401A-8FDB-5138E358605C}" type="pres">
      <dgm:prSet presAssocID="{58BFE70B-4E9D-4782-A648-9C5F5B0959BF}" presName="vertOne" presStyleCnt="0"/>
      <dgm:spPr/>
    </dgm:pt>
    <dgm:pt modelId="{3C9DFA23-5E46-46E8-A589-465472A371E3}" type="pres">
      <dgm:prSet presAssocID="{58BFE70B-4E9D-4782-A648-9C5F5B0959BF}" presName="txOne" presStyleLbl="node0" presStyleIdx="2" presStyleCnt="3">
        <dgm:presLayoutVars>
          <dgm:chPref val="3"/>
        </dgm:presLayoutVars>
      </dgm:prSet>
      <dgm:spPr/>
    </dgm:pt>
    <dgm:pt modelId="{DC5769FD-0CE1-4C87-A904-C87AB6B4E8C0}" type="pres">
      <dgm:prSet presAssocID="{58BFE70B-4E9D-4782-A648-9C5F5B0959BF}" presName="parTransOne" presStyleCnt="0"/>
      <dgm:spPr/>
    </dgm:pt>
    <dgm:pt modelId="{795FECF6-20B9-4AD3-B32A-9339B5209E41}" type="pres">
      <dgm:prSet presAssocID="{58BFE70B-4E9D-4782-A648-9C5F5B0959BF}" presName="horzOne" presStyleCnt="0"/>
      <dgm:spPr/>
    </dgm:pt>
    <dgm:pt modelId="{EF537922-2D09-4AD3-855E-8977E39E5992}" type="pres">
      <dgm:prSet presAssocID="{7930210E-7541-41B0-8415-677917BD4515}" presName="vertTwo" presStyleCnt="0"/>
      <dgm:spPr/>
    </dgm:pt>
    <dgm:pt modelId="{1280C5A3-BFD2-43B9-8ADA-CA20C5D0C4AF}" type="pres">
      <dgm:prSet presAssocID="{7930210E-7541-41B0-8415-677917BD4515}" presName="txTwo" presStyleLbl="node2" presStyleIdx="7" presStyleCnt="10">
        <dgm:presLayoutVars>
          <dgm:chPref val="3"/>
        </dgm:presLayoutVars>
      </dgm:prSet>
      <dgm:spPr/>
    </dgm:pt>
    <dgm:pt modelId="{0F37AAE8-B174-435B-84F4-BA78AFDA5111}" type="pres">
      <dgm:prSet presAssocID="{7930210E-7541-41B0-8415-677917BD4515}" presName="horzTwo" presStyleCnt="0"/>
      <dgm:spPr/>
    </dgm:pt>
    <dgm:pt modelId="{C04B3886-5A98-48A4-9733-92A1753CEE8E}" type="pres">
      <dgm:prSet presAssocID="{6B8D8CCC-B48D-43DE-8AE8-FDDA526708F4}" presName="sibSpaceTwo" presStyleCnt="0"/>
      <dgm:spPr/>
    </dgm:pt>
    <dgm:pt modelId="{53894917-5FFC-476E-89B8-591895D4FC9F}" type="pres">
      <dgm:prSet presAssocID="{AD6A5CFC-2452-4F53-8A69-3374FD5E69D5}" presName="vertTwo" presStyleCnt="0"/>
      <dgm:spPr/>
    </dgm:pt>
    <dgm:pt modelId="{29905712-81E5-4B29-8B38-6708C1145B93}" type="pres">
      <dgm:prSet presAssocID="{AD6A5CFC-2452-4F53-8A69-3374FD5E69D5}" presName="txTwo" presStyleLbl="node2" presStyleIdx="8" presStyleCnt="10">
        <dgm:presLayoutVars>
          <dgm:chPref val="3"/>
        </dgm:presLayoutVars>
      </dgm:prSet>
      <dgm:spPr/>
    </dgm:pt>
    <dgm:pt modelId="{EC58C5A6-8DFC-46B6-BAC7-F2AE90DD267F}" type="pres">
      <dgm:prSet presAssocID="{AD6A5CFC-2452-4F53-8A69-3374FD5E69D5}" presName="horzTwo" presStyleCnt="0"/>
      <dgm:spPr/>
    </dgm:pt>
    <dgm:pt modelId="{8C6D0F37-8B8D-430E-A145-30386C3A6D04}" type="pres">
      <dgm:prSet presAssocID="{E0645006-7076-4D42-A3A4-01E56ED4670C}" presName="sibSpaceTwo" presStyleCnt="0"/>
      <dgm:spPr/>
    </dgm:pt>
    <dgm:pt modelId="{94DCE20C-675A-4781-BED9-5A4B09B4F685}" type="pres">
      <dgm:prSet presAssocID="{A35B9799-B1B9-46B1-8E03-576748EF6D18}" presName="vertTwo" presStyleCnt="0"/>
      <dgm:spPr/>
    </dgm:pt>
    <dgm:pt modelId="{DAB1D094-AE62-493F-AF50-2478555A3C25}" type="pres">
      <dgm:prSet presAssocID="{A35B9799-B1B9-46B1-8E03-576748EF6D18}" presName="txTwo" presStyleLbl="node2" presStyleIdx="9" presStyleCnt="10">
        <dgm:presLayoutVars>
          <dgm:chPref val="3"/>
        </dgm:presLayoutVars>
      </dgm:prSet>
      <dgm:spPr/>
    </dgm:pt>
    <dgm:pt modelId="{D4573DB9-ABC2-49E0-8D07-43C1380B5F46}" type="pres">
      <dgm:prSet presAssocID="{A35B9799-B1B9-46B1-8E03-576748EF6D18}" presName="horzTwo" presStyleCnt="0"/>
      <dgm:spPr/>
    </dgm:pt>
  </dgm:ptLst>
  <dgm:cxnLst>
    <dgm:cxn modelId="{0DAA3318-7D5A-425A-BBEE-92234388C178}" type="presOf" srcId="{7930210E-7541-41B0-8415-677917BD4515}" destId="{1280C5A3-BFD2-43B9-8ADA-CA20C5D0C4AF}" srcOrd="0" destOrd="0" presId="urn:microsoft.com/office/officeart/2005/8/layout/hierarchy4"/>
    <dgm:cxn modelId="{8E863019-0F88-458C-B610-7F7870ED1C40}" type="presOf" srcId="{B88F5B51-943A-4E2F-A77A-A6E8B37FB815}" destId="{53A8EA33-C7D3-4834-98F2-4925576081A8}" srcOrd="0" destOrd="0" presId="urn:microsoft.com/office/officeart/2005/8/layout/hierarchy4"/>
    <dgm:cxn modelId="{219FE619-9E47-44A4-8835-3705B909D737}" srcId="{07127997-AFC9-423E-9A41-8A024D96AA7F}" destId="{B88F5B51-943A-4E2F-A77A-A6E8B37FB815}" srcOrd="0" destOrd="0" parTransId="{9C2A4EB4-C9A7-451E-B076-EF8B7F0C4ECD}" sibTransId="{C8E98D53-C6E0-4F78-AD29-A23427FAB29C}"/>
    <dgm:cxn modelId="{AC24E028-9D36-42A4-93BB-7E69A1BDBB58}" type="presOf" srcId="{07127997-AFC9-423E-9A41-8A024D96AA7F}" destId="{3A960F4E-C6FF-4F10-AB75-414A259FFB6B}" srcOrd="0" destOrd="0" presId="urn:microsoft.com/office/officeart/2005/8/layout/hierarchy4"/>
    <dgm:cxn modelId="{4CDC7A29-08A7-4BBA-BD5D-5C8DB41F4EDD}" type="presOf" srcId="{F6C7FACF-8ECC-4154-A817-74ACCC3EC235}" destId="{5CE067FA-99B9-4BC6-9EA4-D2BE09528A91}" srcOrd="0" destOrd="0" presId="urn:microsoft.com/office/officeart/2005/8/layout/hierarchy4"/>
    <dgm:cxn modelId="{623A7F2D-8C39-4BCF-BC4C-CBDB38829C61}" type="presOf" srcId="{413BEEAD-D368-4683-A870-7FB8280FAF1A}" destId="{875AC30B-F415-42BB-8277-1B1FBA8C40C2}" srcOrd="0" destOrd="0" presId="urn:microsoft.com/office/officeart/2005/8/layout/hierarchy4"/>
    <dgm:cxn modelId="{C6779231-2110-4B80-AFCE-6F8E8FA46B6C}" type="presOf" srcId="{C303EB2E-5C4C-431A-A98F-5D593324B39B}" destId="{B79D363D-C02C-4A3F-B8E5-ABD558C96DC7}" srcOrd="0" destOrd="0" presId="urn:microsoft.com/office/officeart/2005/8/layout/hierarchy4"/>
    <dgm:cxn modelId="{1CC6263D-21A5-4D5D-AB06-17BC7C73029D}" type="presOf" srcId="{58BFE70B-4E9D-4782-A648-9C5F5B0959BF}" destId="{3C9DFA23-5E46-46E8-A589-465472A371E3}" srcOrd="0" destOrd="0" presId="urn:microsoft.com/office/officeart/2005/8/layout/hierarchy4"/>
    <dgm:cxn modelId="{029B084C-E668-434D-893A-C9D3B6228FD1}" srcId="{9E465C0A-E455-4F63-B4BF-039171D3622D}" destId="{20310B58-07F0-48B4-AD44-EB4EEA981A4C}" srcOrd="1" destOrd="0" parTransId="{424C4E10-D549-43BE-BA02-8FD3A6ABD6BE}" sibTransId="{76A32532-D94B-46D0-AD24-14E44BB2086E}"/>
    <dgm:cxn modelId="{52091F4C-4D49-4D45-9CC3-1B17087FAF00}" srcId="{20310B58-07F0-48B4-AD44-EB4EEA981A4C}" destId="{413BEEAD-D368-4683-A870-7FB8280FAF1A}" srcOrd="0" destOrd="0" parTransId="{049A3CD0-0925-4B78-8E45-55717B5317A3}" sibTransId="{D9658970-9960-4B43-9BE7-829ED2D3FE68}"/>
    <dgm:cxn modelId="{6CCDE66F-7BDD-4C41-B86E-61E075639FD7}" srcId="{58BFE70B-4E9D-4782-A648-9C5F5B0959BF}" destId="{A35B9799-B1B9-46B1-8E03-576748EF6D18}" srcOrd="2" destOrd="0" parTransId="{36F97E9A-C8C5-4B17-A64E-EBBC597A6C93}" sibTransId="{DF391ED9-06A4-4AEB-9FFF-8F002DE07156}"/>
    <dgm:cxn modelId="{51B76C55-92D0-4CF4-8DFE-A5B900D6F093}" srcId="{9E465C0A-E455-4F63-B4BF-039171D3622D}" destId="{07127997-AFC9-423E-9A41-8A024D96AA7F}" srcOrd="0" destOrd="0" parTransId="{7F439B8E-0059-4694-9803-2049834AEB44}" sibTransId="{44E1EE57-AFB6-4A75-8E43-D8C4845D6548}"/>
    <dgm:cxn modelId="{508E0759-2DAE-49F2-B09E-BEC9F2B47CB0}" srcId="{20310B58-07F0-48B4-AD44-EB4EEA981A4C}" destId="{C3A78190-64EF-452F-B7B8-EE26D907C803}" srcOrd="1" destOrd="0" parTransId="{66752055-36C1-4D2B-A85A-FB40C7A3A3DF}" sibTransId="{B423154E-71C3-4513-BC6C-DDC5B09EFE8C}"/>
    <dgm:cxn modelId="{DECFD284-16E2-41AF-915E-BB7A510FF233}" type="presOf" srcId="{13FBEE9E-E100-4790-81EE-1FC2ABA46F65}" destId="{AC64AA5A-9E26-486E-859C-32F8706ED65A}" srcOrd="0" destOrd="0" presId="urn:microsoft.com/office/officeart/2005/8/layout/hierarchy4"/>
    <dgm:cxn modelId="{A6AC7085-306F-4336-B7A5-BC34866BE034}" srcId="{20310B58-07F0-48B4-AD44-EB4EEA981A4C}" destId="{82E1EC95-C570-471A-BE38-3429E5483EFC}" srcOrd="3" destOrd="0" parTransId="{6D0DBA54-406D-4F1C-A7E1-E11FA18A8DD7}" sibTransId="{79D5A440-996C-4641-BDDE-98F2B65E9D7C}"/>
    <dgm:cxn modelId="{89C12E87-7CED-4D1E-833C-7063F5385698}" srcId="{58BFE70B-4E9D-4782-A648-9C5F5B0959BF}" destId="{7930210E-7541-41B0-8415-677917BD4515}" srcOrd="0" destOrd="0" parTransId="{5CE31BE5-91C0-4092-AE77-97DB45762A28}" sibTransId="{6B8D8CCC-B48D-43DE-8AE8-FDDA526708F4}"/>
    <dgm:cxn modelId="{4F661D99-853C-4FF4-94A5-3238A9C60A7D}" type="presOf" srcId="{A35B9799-B1B9-46B1-8E03-576748EF6D18}" destId="{DAB1D094-AE62-493F-AF50-2478555A3C25}" srcOrd="0" destOrd="0" presId="urn:microsoft.com/office/officeart/2005/8/layout/hierarchy4"/>
    <dgm:cxn modelId="{4A978BB0-A5D0-4BEE-8730-2D15A0367DDD}" srcId="{20310B58-07F0-48B4-AD44-EB4EEA981A4C}" destId="{F6C7FACF-8ECC-4154-A817-74ACCC3EC235}" srcOrd="2" destOrd="0" parTransId="{F0048A96-F0F0-4574-9C57-D3A87E4A83A9}" sibTransId="{4276892D-63A8-49AA-A8EA-9AEF6D6D6DEC}"/>
    <dgm:cxn modelId="{F7CB52BC-1084-4EDF-B3AE-460764A8BD5D}" type="presOf" srcId="{C3A78190-64EF-452F-B7B8-EE26D907C803}" destId="{A298C566-E4C1-4A09-A0C3-D64C1B4FB7DD}" srcOrd="0" destOrd="0" presId="urn:microsoft.com/office/officeart/2005/8/layout/hierarchy4"/>
    <dgm:cxn modelId="{2CB2B3C8-4170-4E4F-8484-343D45018EE5}" type="presOf" srcId="{82E1EC95-C570-471A-BE38-3429E5483EFC}" destId="{A41C4D3D-EE3D-4729-BF04-599F9720E160}" srcOrd="0" destOrd="0" presId="urn:microsoft.com/office/officeart/2005/8/layout/hierarchy4"/>
    <dgm:cxn modelId="{163CC5C8-06F4-494D-9B9D-538EB266A134}" type="presOf" srcId="{9E465C0A-E455-4F63-B4BF-039171D3622D}" destId="{D692E2D1-FFBE-4044-AC98-090EBB30F2A1}" srcOrd="0" destOrd="0" presId="urn:microsoft.com/office/officeart/2005/8/layout/hierarchy4"/>
    <dgm:cxn modelId="{E14662E2-4C51-4426-8722-E8F46DEB38BC}" type="presOf" srcId="{20310B58-07F0-48B4-AD44-EB4EEA981A4C}" destId="{3481EA34-696A-4DF0-A886-D54800E18F20}" srcOrd="0" destOrd="0" presId="urn:microsoft.com/office/officeart/2005/8/layout/hierarchy4"/>
    <dgm:cxn modelId="{50CE0BEC-74E4-44DB-A5D4-3CA5F5162FEF}" srcId="{07127997-AFC9-423E-9A41-8A024D96AA7F}" destId="{C303EB2E-5C4C-431A-A98F-5D593324B39B}" srcOrd="1" destOrd="0" parTransId="{C3DBA861-98F4-49B5-9727-F7E889C14C08}" sibTransId="{0A1DAC19-2001-449D-AB26-718013A734EF}"/>
    <dgm:cxn modelId="{39E1C1F3-6B33-4103-A563-91D794B4AC3C}" srcId="{9E465C0A-E455-4F63-B4BF-039171D3622D}" destId="{58BFE70B-4E9D-4782-A648-9C5F5B0959BF}" srcOrd="2" destOrd="0" parTransId="{C72CA039-FCD6-426F-AE48-A410BC6C869C}" sibTransId="{6384A772-D84B-4CDE-8FE2-ED8DCEF3A6E6}"/>
    <dgm:cxn modelId="{1F9B04F7-3A5B-4F73-AFA6-986A30AF46AD}" srcId="{07127997-AFC9-423E-9A41-8A024D96AA7F}" destId="{13FBEE9E-E100-4790-81EE-1FC2ABA46F65}" srcOrd="2" destOrd="0" parTransId="{9129764B-CEE7-41BD-B029-1D073945C525}" sibTransId="{A4C9B39F-C9CD-4451-A8FC-4A9E0431E476}"/>
    <dgm:cxn modelId="{D2FBD4F7-C91D-4176-8DD9-737DAB67AADC}" type="presOf" srcId="{AD6A5CFC-2452-4F53-8A69-3374FD5E69D5}" destId="{29905712-81E5-4B29-8B38-6708C1145B93}" srcOrd="0" destOrd="0" presId="urn:microsoft.com/office/officeart/2005/8/layout/hierarchy4"/>
    <dgm:cxn modelId="{027C58FA-1BE8-4D14-B4F7-1C42EE57A13A}" srcId="{58BFE70B-4E9D-4782-A648-9C5F5B0959BF}" destId="{AD6A5CFC-2452-4F53-8A69-3374FD5E69D5}" srcOrd="1" destOrd="0" parTransId="{AA0264B2-AEEF-4945-A46A-02ACE960F23B}" sibTransId="{E0645006-7076-4D42-A3A4-01E56ED4670C}"/>
    <dgm:cxn modelId="{E79D0014-495C-427A-86C0-CFE5D4917ECE}" type="presParOf" srcId="{D692E2D1-FFBE-4044-AC98-090EBB30F2A1}" destId="{A5F5EB32-5D96-484A-840A-CB9872FA3CA2}" srcOrd="0" destOrd="0" presId="urn:microsoft.com/office/officeart/2005/8/layout/hierarchy4"/>
    <dgm:cxn modelId="{269C09F6-78B0-45B8-B7DA-78AD3224D8F1}" type="presParOf" srcId="{A5F5EB32-5D96-484A-840A-CB9872FA3CA2}" destId="{3A960F4E-C6FF-4F10-AB75-414A259FFB6B}" srcOrd="0" destOrd="0" presId="urn:microsoft.com/office/officeart/2005/8/layout/hierarchy4"/>
    <dgm:cxn modelId="{7E7392F5-EDB5-4DE9-9F29-E75BA938F440}" type="presParOf" srcId="{A5F5EB32-5D96-484A-840A-CB9872FA3CA2}" destId="{CFAC72FD-3248-42C9-A34A-5CB0C48C9478}" srcOrd="1" destOrd="0" presId="urn:microsoft.com/office/officeart/2005/8/layout/hierarchy4"/>
    <dgm:cxn modelId="{47DAA625-FC14-4A95-B0E6-8A5A8332D74B}" type="presParOf" srcId="{A5F5EB32-5D96-484A-840A-CB9872FA3CA2}" destId="{6CD96114-5CE1-43F3-ADBC-5F26D1F79842}" srcOrd="2" destOrd="0" presId="urn:microsoft.com/office/officeart/2005/8/layout/hierarchy4"/>
    <dgm:cxn modelId="{D001334D-605A-4375-A3ED-B3ECF058A24F}" type="presParOf" srcId="{6CD96114-5CE1-43F3-ADBC-5F26D1F79842}" destId="{8497BC1D-AF2C-41B0-83E7-9496019D3063}" srcOrd="0" destOrd="0" presId="urn:microsoft.com/office/officeart/2005/8/layout/hierarchy4"/>
    <dgm:cxn modelId="{9225285F-C396-4941-B426-1BD256B8A755}" type="presParOf" srcId="{8497BC1D-AF2C-41B0-83E7-9496019D3063}" destId="{53A8EA33-C7D3-4834-98F2-4925576081A8}" srcOrd="0" destOrd="0" presId="urn:microsoft.com/office/officeart/2005/8/layout/hierarchy4"/>
    <dgm:cxn modelId="{66DB287A-7C77-4389-AFB9-4A3F4CC4475A}" type="presParOf" srcId="{8497BC1D-AF2C-41B0-83E7-9496019D3063}" destId="{AD8DE88A-98EE-42C5-A5A8-8E9115CF6966}" srcOrd="1" destOrd="0" presId="urn:microsoft.com/office/officeart/2005/8/layout/hierarchy4"/>
    <dgm:cxn modelId="{EF6028EE-413B-43E7-BAC8-729653760020}" type="presParOf" srcId="{6CD96114-5CE1-43F3-ADBC-5F26D1F79842}" destId="{06E10F54-BD99-490B-9991-431E95F16799}" srcOrd="1" destOrd="0" presId="urn:microsoft.com/office/officeart/2005/8/layout/hierarchy4"/>
    <dgm:cxn modelId="{1C2BCD4E-C497-4416-9250-311166929C44}" type="presParOf" srcId="{6CD96114-5CE1-43F3-ADBC-5F26D1F79842}" destId="{5804DFC7-E171-4BF3-AC16-9A281E5FE58A}" srcOrd="2" destOrd="0" presId="urn:microsoft.com/office/officeart/2005/8/layout/hierarchy4"/>
    <dgm:cxn modelId="{43245F4A-35B6-4277-B7DF-75AEBF90F199}" type="presParOf" srcId="{5804DFC7-E171-4BF3-AC16-9A281E5FE58A}" destId="{B79D363D-C02C-4A3F-B8E5-ABD558C96DC7}" srcOrd="0" destOrd="0" presId="urn:microsoft.com/office/officeart/2005/8/layout/hierarchy4"/>
    <dgm:cxn modelId="{D2E5731F-4F9C-4E92-BE6F-BF04B8323BBD}" type="presParOf" srcId="{5804DFC7-E171-4BF3-AC16-9A281E5FE58A}" destId="{32645FE5-E95B-4166-920C-A793017DCFB5}" srcOrd="1" destOrd="0" presId="urn:microsoft.com/office/officeart/2005/8/layout/hierarchy4"/>
    <dgm:cxn modelId="{21C14A7C-9C0C-4CD1-A2A8-6E246493217E}" type="presParOf" srcId="{6CD96114-5CE1-43F3-ADBC-5F26D1F79842}" destId="{9198117D-041E-4A84-89A4-3C895A4A120F}" srcOrd="3" destOrd="0" presId="urn:microsoft.com/office/officeart/2005/8/layout/hierarchy4"/>
    <dgm:cxn modelId="{A0E153D6-D8D4-4A39-9036-693C177EF215}" type="presParOf" srcId="{6CD96114-5CE1-43F3-ADBC-5F26D1F79842}" destId="{97900643-CAC2-4C73-8ABC-C600C78E969C}" srcOrd="4" destOrd="0" presId="urn:microsoft.com/office/officeart/2005/8/layout/hierarchy4"/>
    <dgm:cxn modelId="{6E5A7255-760F-4D2F-A83A-6E9AD857D85F}" type="presParOf" srcId="{97900643-CAC2-4C73-8ABC-C600C78E969C}" destId="{AC64AA5A-9E26-486E-859C-32F8706ED65A}" srcOrd="0" destOrd="0" presId="urn:microsoft.com/office/officeart/2005/8/layout/hierarchy4"/>
    <dgm:cxn modelId="{510BEC22-6787-42BA-AAF7-B7F24C5D610A}" type="presParOf" srcId="{97900643-CAC2-4C73-8ABC-C600C78E969C}" destId="{031C43E2-11E2-499D-B914-573DD41E36C6}" srcOrd="1" destOrd="0" presId="urn:microsoft.com/office/officeart/2005/8/layout/hierarchy4"/>
    <dgm:cxn modelId="{4B4F4A43-D6FB-4F35-995E-62D18B6270FC}" type="presParOf" srcId="{D692E2D1-FFBE-4044-AC98-090EBB30F2A1}" destId="{EE8A67CA-7FE9-461F-8C53-54B3B5954622}" srcOrd="1" destOrd="0" presId="urn:microsoft.com/office/officeart/2005/8/layout/hierarchy4"/>
    <dgm:cxn modelId="{3A62AF31-A7F5-4239-B9AE-22B020740B20}" type="presParOf" srcId="{D692E2D1-FFBE-4044-AC98-090EBB30F2A1}" destId="{D5BBE690-1307-47D0-AE55-2046A329CF97}" srcOrd="2" destOrd="0" presId="urn:microsoft.com/office/officeart/2005/8/layout/hierarchy4"/>
    <dgm:cxn modelId="{BD9CE2B9-1CC9-4A62-A1F5-8D09A688DC40}" type="presParOf" srcId="{D5BBE690-1307-47D0-AE55-2046A329CF97}" destId="{3481EA34-696A-4DF0-A886-D54800E18F20}" srcOrd="0" destOrd="0" presId="urn:microsoft.com/office/officeart/2005/8/layout/hierarchy4"/>
    <dgm:cxn modelId="{6C53678C-CBA0-421F-89A0-D260523D948A}" type="presParOf" srcId="{D5BBE690-1307-47D0-AE55-2046A329CF97}" destId="{ED523739-A430-40FD-AFA6-6C4DCBA2DC02}" srcOrd="1" destOrd="0" presId="urn:microsoft.com/office/officeart/2005/8/layout/hierarchy4"/>
    <dgm:cxn modelId="{48BE37E9-18AA-4DAC-935A-1551F34FAA0F}" type="presParOf" srcId="{D5BBE690-1307-47D0-AE55-2046A329CF97}" destId="{A891A873-9CED-4B86-967B-C55DB4E34C40}" srcOrd="2" destOrd="0" presId="urn:microsoft.com/office/officeart/2005/8/layout/hierarchy4"/>
    <dgm:cxn modelId="{6B55AE10-8A31-405F-BD34-7921F1527228}" type="presParOf" srcId="{A891A873-9CED-4B86-967B-C55DB4E34C40}" destId="{F13F4A64-7DB4-4900-BAAF-F6B55B410BF6}" srcOrd="0" destOrd="0" presId="urn:microsoft.com/office/officeart/2005/8/layout/hierarchy4"/>
    <dgm:cxn modelId="{4CBE6962-0193-476C-898D-C97D9C255829}" type="presParOf" srcId="{F13F4A64-7DB4-4900-BAAF-F6B55B410BF6}" destId="{875AC30B-F415-42BB-8277-1B1FBA8C40C2}" srcOrd="0" destOrd="0" presId="urn:microsoft.com/office/officeart/2005/8/layout/hierarchy4"/>
    <dgm:cxn modelId="{B0F0C3A0-AB1D-4A35-87BF-4D88B1D701A8}" type="presParOf" srcId="{F13F4A64-7DB4-4900-BAAF-F6B55B410BF6}" destId="{4C1087D7-8C25-4514-8563-D3749BB2F33D}" srcOrd="1" destOrd="0" presId="urn:microsoft.com/office/officeart/2005/8/layout/hierarchy4"/>
    <dgm:cxn modelId="{BBB9749F-10D7-4043-863C-4E7BE4DA8C34}" type="presParOf" srcId="{A891A873-9CED-4B86-967B-C55DB4E34C40}" destId="{7452B1F3-9DA9-437D-B4DD-F842788BE815}" srcOrd="1" destOrd="0" presId="urn:microsoft.com/office/officeart/2005/8/layout/hierarchy4"/>
    <dgm:cxn modelId="{72DD8D60-C3B5-4C77-B6D3-7821D7DE273B}" type="presParOf" srcId="{A891A873-9CED-4B86-967B-C55DB4E34C40}" destId="{EC0A1C47-97AC-46FF-A51C-26026A1AD80D}" srcOrd="2" destOrd="0" presId="urn:microsoft.com/office/officeart/2005/8/layout/hierarchy4"/>
    <dgm:cxn modelId="{6A3BC74F-2C7E-4F1D-B4F6-D03B60D48895}" type="presParOf" srcId="{EC0A1C47-97AC-46FF-A51C-26026A1AD80D}" destId="{A298C566-E4C1-4A09-A0C3-D64C1B4FB7DD}" srcOrd="0" destOrd="0" presId="urn:microsoft.com/office/officeart/2005/8/layout/hierarchy4"/>
    <dgm:cxn modelId="{582BEB6C-8E0E-420E-A67C-F0D0A44BC9E2}" type="presParOf" srcId="{EC0A1C47-97AC-46FF-A51C-26026A1AD80D}" destId="{BA923D93-B620-4994-9497-3FADE09DA941}" srcOrd="1" destOrd="0" presId="urn:microsoft.com/office/officeart/2005/8/layout/hierarchy4"/>
    <dgm:cxn modelId="{DA0BF357-F15F-495C-A367-0D0AE6065B9B}" type="presParOf" srcId="{A891A873-9CED-4B86-967B-C55DB4E34C40}" destId="{A275E112-BD52-4BF9-9269-D11DDB212504}" srcOrd="3" destOrd="0" presId="urn:microsoft.com/office/officeart/2005/8/layout/hierarchy4"/>
    <dgm:cxn modelId="{28244204-D3CE-48EE-BCBB-5F537EA88686}" type="presParOf" srcId="{A891A873-9CED-4B86-967B-C55DB4E34C40}" destId="{EEAFADDC-491C-4FFF-9B32-8AA0C831A83D}" srcOrd="4" destOrd="0" presId="urn:microsoft.com/office/officeart/2005/8/layout/hierarchy4"/>
    <dgm:cxn modelId="{75E78248-E756-4333-9E2C-20E9F7C5C5FE}" type="presParOf" srcId="{EEAFADDC-491C-4FFF-9B32-8AA0C831A83D}" destId="{5CE067FA-99B9-4BC6-9EA4-D2BE09528A91}" srcOrd="0" destOrd="0" presId="urn:microsoft.com/office/officeart/2005/8/layout/hierarchy4"/>
    <dgm:cxn modelId="{20A3ED3A-548B-4872-8EB1-A2380B534558}" type="presParOf" srcId="{EEAFADDC-491C-4FFF-9B32-8AA0C831A83D}" destId="{4E4668EB-1B22-449C-9E64-60B75471EF68}" srcOrd="1" destOrd="0" presId="urn:microsoft.com/office/officeart/2005/8/layout/hierarchy4"/>
    <dgm:cxn modelId="{8459165B-A9D5-440B-B2CD-60AE62E7A30D}" type="presParOf" srcId="{A891A873-9CED-4B86-967B-C55DB4E34C40}" destId="{FBE3C9A1-216A-4994-BFFC-55F8376656D3}" srcOrd="5" destOrd="0" presId="urn:microsoft.com/office/officeart/2005/8/layout/hierarchy4"/>
    <dgm:cxn modelId="{66271CE6-3965-4E62-A847-A6F8E8E416BB}" type="presParOf" srcId="{A891A873-9CED-4B86-967B-C55DB4E34C40}" destId="{77103EC3-89F9-43B8-A55D-EB7214A4ECE5}" srcOrd="6" destOrd="0" presId="urn:microsoft.com/office/officeart/2005/8/layout/hierarchy4"/>
    <dgm:cxn modelId="{EE457644-1680-4F31-973C-502FEB03E3DE}" type="presParOf" srcId="{77103EC3-89F9-43B8-A55D-EB7214A4ECE5}" destId="{A41C4D3D-EE3D-4729-BF04-599F9720E160}" srcOrd="0" destOrd="0" presId="urn:microsoft.com/office/officeart/2005/8/layout/hierarchy4"/>
    <dgm:cxn modelId="{5E4EAD2C-1D58-4732-A41B-525E6E7923FE}" type="presParOf" srcId="{77103EC3-89F9-43B8-A55D-EB7214A4ECE5}" destId="{95F457CA-EA9F-45AD-8D13-58942AFA5D6C}" srcOrd="1" destOrd="0" presId="urn:microsoft.com/office/officeart/2005/8/layout/hierarchy4"/>
    <dgm:cxn modelId="{6AEEE707-CA48-41A3-A301-ED0E24A9C69A}" type="presParOf" srcId="{D692E2D1-FFBE-4044-AC98-090EBB30F2A1}" destId="{22D8F9B3-B334-4328-BF9F-990EA1BDC9F1}" srcOrd="3" destOrd="0" presId="urn:microsoft.com/office/officeart/2005/8/layout/hierarchy4"/>
    <dgm:cxn modelId="{814A259E-7997-434A-8806-1A36F29A533A}" type="presParOf" srcId="{D692E2D1-FFBE-4044-AC98-090EBB30F2A1}" destId="{55656B14-F97F-401A-8FDB-5138E358605C}" srcOrd="4" destOrd="0" presId="urn:microsoft.com/office/officeart/2005/8/layout/hierarchy4"/>
    <dgm:cxn modelId="{B1D73660-3885-4FDC-BD78-C96374E98A03}" type="presParOf" srcId="{55656B14-F97F-401A-8FDB-5138E358605C}" destId="{3C9DFA23-5E46-46E8-A589-465472A371E3}" srcOrd="0" destOrd="0" presId="urn:microsoft.com/office/officeart/2005/8/layout/hierarchy4"/>
    <dgm:cxn modelId="{0CC9FE7C-919E-4567-A21E-DC4909D217F8}" type="presParOf" srcId="{55656B14-F97F-401A-8FDB-5138E358605C}" destId="{DC5769FD-0CE1-4C87-A904-C87AB6B4E8C0}" srcOrd="1" destOrd="0" presId="urn:microsoft.com/office/officeart/2005/8/layout/hierarchy4"/>
    <dgm:cxn modelId="{F9C30E00-E442-41B0-9922-42B42C284E89}" type="presParOf" srcId="{55656B14-F97F-401A-8FDB-5138E358605C}" destId="{795FECF6-20B9-4AD3-B32A-9339B5209E41}" srcOrd="2" destOrd="0" presId="urn:microsoft.com/office/officeart/2005/8/layout/hierarchy4"/>
    <dgm:cxn modelId="{A72C5130-8D4F-4955-936F-4B6EFF476806}" type="presParOf" srcId="{795FECF6-20B9-4AD3-B32A-9339B5209E41}" destId="{EF537922-2D09-4AD3-855E-8977E39E5992}" srcOrd="0" destOrd="0" presId="urn:microsoft.com/office/officeart/2005/8/layout/hierarchy4"/>
    <dgm:cxn modelId="{454ECBE0-3398-4BCB-8857-0474293575BE}" type="presParOf" srcId="{EF537922-2D09-4AD3-855E-8977E39E5992}" destId="{1280C5A3-BFD2-43B9-8ADA-CA20C5D0C4AF}" srcOrd="0" destOrd="0" presId="urn:microsoft.com/office/officeart/2005/8/layout/hierarchy4"/>
    <dgm:cxn modelId="{BF128A21-51F0-4ECB-BBA2-3B10FB6463A5}" type="presParOf" srcId="{EF537922-2D09-4AD3-855E-8977E39E5992}" destId="{0F37AAE8-B174-435B-84F4-BA78AFDA5111}" srcOrd="1" destOrd="0" presId="urn:microsoft.com/office/officeart/2005/8/layout/hierarchy4"/>
    <dgm:cxn modelId="{221766CD-0D49-47FC-B733-0B1E1A5386E4}" type="presParOf" srcId="{795FECF6-20B9-4AD3-B32A-9339B5209E41}" destId="{C04B3886-5A98-48A4-9733-92A1753CEE8E}" srcOrd="1" destOrd="0" presId="urn:microsoft.com/office/officeart/2005/8/layout/hierarchy4"/>
    <dgm:cxn modelId="{FDEFF581-AC64-4178-AD4E-A631B00F84B6}" type="presParOf" srcId="{795FECF6-20B9-4AD3-B32A-9339B5209E41}" destId="{53894917-5FFC-476E-89B8-591895D4FC9F}" srcOrd="2" destOrd="0" presId="urn:microsoft.com/office/officeart/2005/8/layout/hierarchy4"/>
    <dgm:cxn modelId="{4796EF71-9887-44AA-A1FC-C6285F329CC6}" type="presParOf" srcId="{53894917-5FFC-476E-89B8-591895D4FC9F}" destId="{29905712-81E5-4B29-8B38-6708C1145B93}" srcOrd="0" destOrd="0" presId="urn:microsoft.com/office/officeart/2005/8/layout/hierarchy4"/>
    <dgm:cxn modelId="{55BA0895-04C1-48F1-A020-4FECA258EF8E}" type="presParOf" srcId="{53894917-5FFC-476E-89B8-591895D4FC9F}" destId="{EC58C5A6-8DFC-46B6-BAC7-F2AE90DD267F}" srcOrd="1" destOrd="0" presId="urn:microsoft.com/office/officeart/2005/8/layout/hierarchy4"/>
    <dgm:cxn modelId="{1B145EF4-4295-4785-96E3-2750AAA0531A}" type="presParOf" srcId="{795FECF6-20B9-4AD3-B32A-9339B5209E41}" destId="{8C6D0F37-8B8D-430E-A145-30386C3A6D04}" srcOrd="3" destOrd="0" presId="urn:microsoft.com/office/officeart/2005/8/layout/hierarchy4"/>
    <dgm:cxn modelId="{71329492-4E06-4D6C-BFA9-DB5091B77C08}" type="presParOf" srcId="{795FECF6-20B9-4AD3-B32A-9339B5209E41}" destId="{94DCE20C-675A-4781-BED9-5A4B09B4F685}" srcOrd="4" destOrd="0" presId="urn:microsoft.com/office/officeart/2005/8/layout/hierarchy4"/>
    <dgm:cxn modelId="{9C6729E6-81FF-4A43-8D45-ADEF1F8951EE}" type="presParOf" srcId="{94DCE20C-675A-4781-BED9-5A4B09B4F685}" destId="{DAB1D094-AE62-493F-AF50-2478555A3C25}" srcOrd="0" destOrd="0" presId="urn:microsoft.com/office/officeart/2005/8/layout/hierarchy4"/>
    <dgm:cxn modelId="{83F952C4-F610-4C18-B03C-DEC710F49203}" type="presParOf" srcId="{94DCE20C-675A-4781-BED9-5A4B09B4F685}" destId="{D4573DB9-ABC2-49E0-8D07-43C1380B5F4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6BAA52F-6EE4-4657-B7C3-4F2B11091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23F53D3-CC77-4C35-9401-70990775CC3A}">
      <dgm:prSet phldrT="[文本]"/>
      <dgm:spPr/>
      <dgm:t>
        <a:bodyPr/>
        <a:lstStyle/>
        <a:p>
          <a:r>
            <a:rPr lang="zh-CN" altLang="en-US" dirty="0"/>
            <a:t>缺乏理解和常识</a:t>
          </a:r>
          <a:endParaRPr lang="en-US" dirty="0"/>
        </a:p>
      </dgm:t>
    </dgm:pt>
    <dgm:pt modelId="{889D39C7-5AB9-4D50-8B5B-5A2E46A7BCBF}" type="parTrans" cxnId="{9D3AB7F0-CDC8-41D2-8A47-74884D5ADA94}">
      <dgm:prSet/>
      <dgm:spPr/>
      <dgm:t>
        <a:bodyPr/>
        <a:lstStyle/>
        <a:p>
          <a:endParaRPr lang="en-US"/>
        </a:p>
      </dgm:t>
    </dgm:pt>
    <dgm:pt modelId="{EAE550DD-89ED-44F4-903C-7C0F207DE47C}" type="sibTrans" cxnId="{9D3AB7F0-CDC8-41D2-8A47-74884D5ADA94}">
      <dgm:prSet/>
      <dgm:spPr/>
      <dgm:t>
        <a:bodyPr/>
        <a:lstStyle/>
        <a:p>
          <a:endParaRPr lang="en-US"/>
        </a:p>
      </dgm:t>
    </dgm:pt>
    <dgm:pt modelId="{BA65282D-AF66-44EB-960F-B1D21E91BAFC}">
      <dgm:prSet phldrT="[文本]"/>
      <dgm:spPr/>
      <dgm:t>
        <a:bodyPr/>
        <a:lstStyle/>
        <a:p>
          <a:r>
            <a:rPr lang="zh-CN" altLang="en-US" dirty="0"/>
            <a:t>创造力有限</a:t>
          </a:r>
          <a:endParaRPr lang="en-US" dirty="0"/>
        </a:p>
      </dgm:t>
    </dgm:pt>
    <dgm:pt modelId="{3A9D3E8C-2D6F-4DA6-A07E-763EE4E9EDA3}" type="parTrans" cxnId="{D3B8604D-718F-4B3E-AC16-1B56EF6EC9A6}">
      <dgm:prSet/>
      <dgm:spPr/>
      <dgm:t>
        <a:bodyPr/>
        <a:lstStyle/>
        <a:p>
          <a:endParaRPr lang="en-US"/>
        </a:p>
      </dgm:t>
    </dgm:pt>
    <dgm:pt modelId="{37A84BFA-19D5-4EFA-9485-4C82F04692A3}" type="sibTrans" cxnId="{D3B8604D-718F-4B3E-AC16-1B56EF6EC9A6}">
      <dgm:prSet/>
      <dgm:spPr/>
      <dgm:t>
        <a:bodyPr/>
        <a:lstStyle/>
        <a:p>
          <a:endParaRPr lang="en-US"/>
        </a:p>
      </dgm:t>
    </dgm:pt>
    <dgm:pt modelId="{E4C528BF-14CF-4EFD-88E2-C297FBB85C17}">
      <dgm:prSet phldrT="[文本]"/>
      <dgm:spPr/>
      <dgm:t>
        <a:bodyPr/>
        <a:lstStyle/>
        <a:p>
          <a:r>
            <a:rPr lang="zh-CN" altLang="en-US" dirty="0"/>
            <a:t>难以适应突发情况</a:t>
          </a:r>
          <a:endParaRPr lang="en-US" dirty="0"/>
        </a:p>
      </dgm:t>
    </dgm:pt>
    <dgm:pt modelId="{E842F3CE-298F-474C-9A07-98848C934F63}" type="parTrans" cxnId="{DA664219-2DF2-4251-AFF1-7FF80BCC1CC4}">
      <dgm:prSet/>
      <dgm:spPr/>
      <dgm:t>
        <a:bodyPr/>
        <a:lstStyle/>
        <a:p>
          <a:endParaRPr lang="en-US"/>
        </a:p>
      </dgm:t>
    </dgm:pt>
    <dgm:pt modelId="{D556AEEB-9E23-4843-B435-DA140C6167FC}" type="sibTrans" cxnId="{DA664219-2DF2-4251-AFF1-7FF80BCC1CC4}">
      <dgm:prSet/>
      <dgm:spPr/>
      <dgm:t>
        <a:bodyPr/>
        <a:lstStyle/>
        <a:p>
          <a:endParaRPr lang="en-US"/>
        </a:p>
      </dgm:t>
    </dgm:pt>
    <dgm:pt modelId="{0B92F5D7-E424-4D7C-A7BE-031133300425}">
      <dgm:prSet phldrT="[文本]"/>
      <dgm:spPr/>
      <dgm:t>
        <a:bodyPr/>
        <a:lstStyle/>
        <a:p>
          <a:r>
            <a:rPr lang="zh-CN" altLang="en-US" dirty="0"/>
            <a:t>放大偏见</a:t>
          </a:r>
          <a:endParaRPr lang="en-US" dirty="0"/>
        </a:p>
      </dgm:t>
    </dgm:pt>
    <dgm:pt modelId="{5BFEC6C2-50FE-4A6B-9096-4C4FCC5E1128}" type="parTrans" cxnId="{1672AE43-4F08-4829-A546-A2718E82A001}">
      <dgm:prSet/>
      <dgm:spPr/>
      <dgm:t>
        <a:bodyPr/>
        <a:lstStyle/>
        <a:p>
          <a:endParaRPr lang="en-US"/>
        </a:p>
      </dgm:t>
    </dgm:pt>
    <dgm:pt modelId="{96B3DC51-63C8-4C6D-9CB8-F744726334C3}" type="sibTrans" cxnId="{1672AE43-4F08-4829-A546-A2718E82A001}">
      <dgm:prSet/>
      <dgm:spPr/>
      <dgm:t>
        <a:bodyPr/>
        <a:lstStyle/>
        <a:p>
          <a:endParaRPr lang="en-US"/>
        </a:p>
      </dgm:t>
    </dgm:pt>
    <dgm:pt modelId="{A7322C1D-0DF9-4D35-A50C-2033B673FA90}">
      <dgm:prSet phldrT="[文本]"/>
      <dgm:spPr/>
      <dgm:t>
        <a:bodyPr/>
        <a:lstStyle/>
        <a:p>
          <a:r>
            <a:rPr lang="zh-CN" altLang="en-US" dirty="0"/>
            <a:t>数据不足</a:t>
          </a:r>
          <a:endParaRPr lang="en-US" dirty="0"/>
        </a:p>
      </dgm:t>
    </dgm:pt>
    <dgm:pt modelId="{781186D3-5B3E-4B26-97D4-C7C3E636B956}" type="parTrans" cxnId="{8A0C7324-F01F-447E-B7C8-86B03E851DF1}">
      <dgm:prSet/>
      <dgm:spPr/>
    </dgm:pt>
    <dgm:pt modelId="{3CA84BBB-A449-438E-B7A3-259DE88200CA}" type="sibTrans" cxnId="{8A0C7324-F01F-447E-B7C8-86B03E851DF1}">
      <dgm:prSet/>
      <dgm:spPr/>
    </dgm:pt>
    <dgm:pt modelId="{223693C7-8E7E-4BEE-B568-F97BE05ABB5F}">
      <dgm:prSet phldrT="[文本]"/>
      <dgm:spPr/>
      <dgm:t>
        <a:bodyPr/>
        <a:lstStyle/>
        <a:p>
          <a:r>
            <a:rPr lang="zh-CN" altLang="en-US" dirty="0"/>
            <a:t>无法真正理解问题</a:t>
          </a:r>
          <a:endParaRPr lang="en-US" dirty="0"/>
        </a:p>
      </dgm:t>
    </dgm:pt>
    <dgm:pt modelId="{F7C2A8EC-0BCF-4197-854E-B05C80234396}" type="parTrans" cxnId="{1B75096A-8D0A-4A55-B944-8FF335E31158}">
      <dgm:prSet/>
      <dgm:spPr/>
    </dgm:pt>
    <dgm:pt modelId="{73BC4120-93B5-4E82-9803-02418977E631}" type="sibTrans" cxnId="{1B75096A-8D0A-4A55-B944-8FF335E31158}">
      <dgm:prSet/>
      <dgm:spPr/>
    </dgm:pt>
    <dgm:pt modelId="{49AE7C27-87A0-4432-A9A7-CF40E74433E6}">
      <dgm:prSet phldrT="[文本]"/>
      <dgm:spPr/>
      <dgm:t>
        <a:bodyPr/>
        <a:lstStyle/>
        <a:p>
          <a:r>
            <a:rPr lang="zh-CN" altLang="en-US" dirty="0"/>
            <a:t>都是建立在人类旧有的数据上训练出来</a:t>
          </a:r>
          <a:endParaRPr lang="en-US" dirty="0"/>
        </a:p>
      </dgm:t>
    </dgm:pt>
    <dgm:pt modelId="{3F1DA2F2-F530-4A21-A3ED-9479259DA1C4}" type="parTrans" cxnId="{133D7753-6DE3-4526-ABF2-28B7549423B0}">
      <dgm:prSet/>
      <dgm:spPr/>
    </dgm:pt>
    <dgm:pt modelId="{34A2CED6-2A32-44E8-9F5E-C70E64612D7E}" type="sibTrans" cxnId="{133D7753-6DE3-4526-ABF2-28B7549423B0}">
      <dgm:prSet/>
      <dgm:spPr/>
    </dgm:pt>
    <dgm:pt modelId="{8FCD8002-39FB-40A9-B11A-B25D5FD051AD}" type="pres">
      <dgm:prSet presAssocID="{36BAA52F-6EE4-4657-B7C3-4F2B1109113D}" presName="linear" presStyleCnt="0">
        <dgm:presLayoutVars>
          <dgm:animLvl val="lvl"/>
          <dgm:resizeHandles val="exact"/>
        </dgm:presLayoutVars>
      </dgm:prSet>
      <dgm:spPr/>
    </dgm:pt>
    <dgm:pt modelId="{545CADF1-7D13-43B7-BAC0-E07CBBD2FAFB}" type="pres">
      <dgm:prSet presAssocID="{F23F53D3-CC77-4C35-9401-70990775CC3A}" presName="parentText" presStyleLbl="node1" presStyleIdx="0" presStyleCnt="4">
        <dgm:presLayoutVars>
          <dgm:chMax val="0"/>
          <dgm:bulletEnabled val="1"/>
        </dgm:presLayoutVars>
      </dgm:prSet>
      <dgm:spPr/>
    </dgm:pt>
    <dgm:pt modelId="{1533C10A-46FA-4FB5-8553-062A23512548}" type="pres">
      <dgm:prSet presAssocID="{F23F53D3-CC77-4C35-9401-70990775CC3A}" presName="childText" presStyleLbl="revTx" presStyleIdx="0" presStyleCnt="3">
        <dgm:presLayoutVars>
          <dgm:bulletEnabled val="1"/>
        </dgm:presLayoutVars>
      </dgm:prSet>
      <dgm:spPr/>
    </dgm:pt>
    <dgm:pt modelId="{D0A55DF5-3581-4ED2-8D1C-DACBBE5153AF}" type="pres">
      <dgm:prSet presAssocID="{BA65282D-AF66-44EB-960F-B1D21E91BAFC}" presName="parentText" presStyleLbl="node1" presStyleIdx="1" presStyleCnt="4">
        <dgm:presLayoutVars>
          <dgm:chMax val="0"/>
          <dgm:bulletEnabled val="1"/>
        </dgm:presLayoutVars>
      </dgm:prSet>
      <dgm:spPr/>
    </dgm:pt>
    <dgm:pt modelId="{D4D9ECA7-625F-4A5E-B8DA-37D442E91A34}" type="pres">
      <dgm:prSet presAssocID="{BA65282D-AF66-44EB-960F-B1D21E91BAFC}" presName="childText" presStyleLbl="revTx" presStyleIdx="1" presStyleCnt="3">
        <dgm:presLayoutVars>
          <dgm:bulletEnabled val="1"/>
        </dgm:presLayoutVars>
      </dgm:prSet>
      <dgm:spPr/>
    </dgm:pt>
    <dgm:pt modelId="{8444425A-237D-4B6B-A323-0022C3E34A20}" type="pres">
      <dgm:prSet presAssocID="{E4C528BF-14CF-4EFD-88E2-C297FBB85C17}" presName="parentText" presStyleLbl="node1" presStyleIdx="2" presStyleCnt="4">
        <dgm:presLayoutVars>
          <dgm:chMax val="0"/>
          <dgm:bulletEnabled val="1"/>
        </dgm:presLayoutVars>
      </dgm:prSet>
      <dgm:spPr/>
    </dgm:pt>
    <dgm:pt modelId="{D2B0A344-6C6F-4EFD-B5D9-3B4935EDCA3C}" type="pres">
      <dgm:prSet presAssocID="{D556AEEB-9E23-4843-B435-DA140C6167FC}" presName="spacer" presStyleCnt="0"/>
      <dgm:spPr/>
    </dgm:pt>
    <dgm:pt modelId="{1E7D213F-691B-4967-813A-B6D17AA5E9EA}" type="pres">
      <dgm:prSet presAssocID="{0B92F5D7-E424-4D7C-A7BE-031133300425}" presName="parentText" presStyleLbl="node1" presStyleIdx="3" presStyleCnt="4">
        <dgm:presLayoutVars>
          <dgm:chMax val="0"/>
          <dgm:bulletEnabled val="1"/>
        </dgm:presLayoutVars>
      </dgm:prSet>
      <dgm:spPr/>
    </dgm:pt>
    <dgm:pt modelId="{76513954-A09F-4475-A5D0-C9B2F149D2DE}" type="pres">
      <dgm:prSet presAssocID="{0B92F5D7-E424-4D7C-A7BE-031133300425}" presName="childText" presStyleLbl="revTx" presStyleIdx="2" presStyleCnt="3">
        <dgm:presLayoutVars>
          <dgm:bulletEnabled val="1"/>
        </dgm:presLayoutVars>
      </dgm:prSet>
      <dgm:spPr/>
    </dgm:pt>
  </dgm:ptLst>
  <dgm:cxnLst>
    <dgm:cxn modelId="{DA664219-2DF2-4251-AFF1-7FF80BCC1CC4}" srcId="{36BAA52F-6EE4-4657-B7C3-4F2B1109113D}" destId="{E4C528BF-14CF-4EFD-88E2-C297FBB85C17}" srcOrd="2" destOrd="0" parTransId="{E842F3CE-298F-474C-9A07-98848C934F63}" sibTransId="{D556AEEB-9E23-4843-B435-DA140C6167FC}"/>
    <dgm:cxn modelId="{8A0C7324-F01F-447E-B7C8-86B03E851DF1}" srcId="{0B92F5D7-E424-4D7C-A7BE-031133300425}" destId="{A7322C1D-0DF9-4D35-A50C-2033B673FA90}" srcOrd="0" destOrd="0" parTransId="{781186D3-5B3E-4B26-97D4-C7C3E636B956}" sibTransId="{3CA84BBB-A449-438E-B7A3-259DE88200CA}"/>
    <dgm:cxn modelId="{691A702C-E423-427A-B1AD-B1DC79C99E80}" type="presOf" srcId="{49AE7C27-87A0-4432-A9A7-CF40E74433E6}" destId="{D4D9ECA7-625F-4A5E-B8DA-37D442E91A34}" srcOrd="0" destOrd="0" presId="urn:microsoft.com/office/officeart/2005/8/layout/vList2"/>
    <dgm:cxn modelId="{49CBC12E-5EEE-44BC-89D0-1706EE0A3B87}" type="presOf" srcId="{BA65282D-AF66-44EB-960F-B1D21E91BAFC}" destId="{D0A55DF5-3581-4ED2-8D1C-DACBBE5153AF}" srcOrd="0" destOrd="0" presId="urn:microsoft.com/office/officeart/2005/8/layout/vList2"/>
    <dgm:cxn modelId="{1672AE43-4F08-4829-A546-A2718E82A001}" srcId="{36BAA52F-6EE4-4657-B7C3-4F2B1109113D}" destId="{0B92F5D7-E424-4D7C-A7BE-031133300425}" srcOrd="3" destOrd="0" parTransId="{5BFEC6C2-50FE-4A6B-9096-4C4FCC5E1128}" sibTransId="{96B3DC51-63C8-4C6D-9CB8-F744726334C3}"/>
    <dgm:cxn modelId="{1B75096A-8D0A-4A55-B944-8FF335E31158}" srcId="{F23F53D3-CC77-4C35-9401-70990775CC3A}" destId="{223693C7-8E7E-4BEE-B568-F97BE05ABB5F}" srcOrd="0" destOrd="0" parTransId="{F7C2A8EC-0BCF-4197-854E-B05C80234396}" sibTransId="{73BC4120-93B5-4E82-9803-02418977E631}"/>
    <dgm:cxn modelId="{D3B8604D-718F-4B3E-AC16-1B56EF6EC9A6}" srcId="{36BAA52F-6EE4-4657-B7C3-4F2B1109113D}" destId="{BA65282D-AF66-44EB-960F-B1D21E91BAFC}" srcOrd="1" destOrd="0" parTransId="{3A9D3E8C-2D6F-4DA6-A07E-763EE4E9EDA3}" sibTransId="{37A84BFA-19D5-4EFA-9485-4C82F04692A3}"/>
    <dgm:cxn modelId="{8F6E1953-0FB6-4192-A3C6-D9E5DBECAEE8}" type="presOf" srcId="{E4C528BF-14CF-4EFD-88E2-C297FBB85C17}" destId="{8444425A-237D-4B6B-A323-0022C3E34A20}" srcOrd="0" destOrd="0" presId="urn:microsoft.com/office/officeart/2005/8/layout/vList2"/>
    <dgm:cxn modelId="{133D7753-6DE3-4526-ABF2-28B7549423B0}" srcId="{BA65282D-AF66-44EB-960F-B1D21E91BAFC}" destId="{49AE7C27-87A0-4432-A9A7-CF40E74433E6}" srcOrd="0" destOrd="0" parTransId="{3F1DA2F2-F530-4A21-A3ED-9479259DA1C4}" sibTransId="{34A2CED6-2A32-44E8-9F5E-C70E64612D7E}"/>
    <dgm:cxn modelId="{A8B89E8A-5E77-4682-9218-F3F3289ACD4F}" type="presOf" srcId="{223693C7-8E7E-4BEE-B568-F97BE05ABB5F}" destId="{1533C10A-46FA-4FB5-8553-062A23512548}" srcOrd="0" destOrd="0" presId="urn:microsoft.com/office/officeart/2005/8/layout/vList2"/>
    <dgm:cxn modelId="{78D33F91-9986-4F63-A2E9-F059A4ED6C12}" type="presOf" srcId="{0B92F5D7-E424-4D7C-A7BE-031133300425}" destId="{1E7D213F-691B-4967-813A-B6D17AA5E9EA}" srcOrd="0" destOrd="0" presId="urn:microsoft.com/office/officeart/2005/8/layout/vList2"/>
    <dgm:cxn modelId="{7408B697-D1F0-4D67-B4B5-C3EBB413A5E1}" type="presOf" srcId="{A7322C1D-0DF9-4D35-A50C-2033B673FA90}" destId="{76513954-A09F-4475-A5D0-C9B2F149D2DE}" srcOrd="0" destOrd="0" presId="urn:microsoft.com/office/officeart/2005/8/layout/vList2"/>
    <dgm:cxn modelId="{A160DD9C-BEDD-4CED-AF14-D2B3E5EC66CF}" type="presOf" srcId="{F23F53D3-CC77-4C35-9401-70990775CC3A}" destId="{545CADF1-7D13-43B7-BAC0-E07CBBD2FAFB}" srcOrd="0" destOrd="0" presId="urn:microsoft.com/office/officeart/2005/8/layout/vList2"/>
    <dgm:cxn modelId="{F0A4ECA7-9F0C-4424-8EC9-C95D45292367}" type="presOf" srcId="{36BAA52F-6EE4-4657-B7C3-4F2B1109113D}" destId="{8FCD8002-39FB-40A9-B11A-B25D5FD051AD}" srcOrd="0" destOrd="0" presId="urn:microsoft.com/office/officeart/2005/8/layout/vList2"/>
    <dgm:cxn modelId="{9D3AB7F0-CDC8-41D2-8A47-74884D5ADA94}" srcId="{36BAA52F-6EE4-4657-B7C3-4F2B1109113D}" destId="{F23F53D3-CC77-4C35-9401-70990775CC3A}" srcOrd="0" destOrd="0" parTransId="{889D39C7-5AB9-4D50-8B5B-5A2E46A7BCBF}" sibTransId="{EAE550DD-89ED-44F4-903C-7C0F207DE47C}"/>
    <dgm:cxn modelId="{90D2B94F-5687-4D9A-88D6-0EBBF225F5FA}" type="presParOf" srcId="{8FCD8002-39FB-40A9-B11A-B25D5FD051AD}" destId="{545CADF1-7D13-43B7-BAC0-E07CBBD2FAFB}" srcOrd="0" destOrd="0" presId="urn:microsoft.com/office/officeart/2005/8/layout/vList2"/>
    <dgm:cxn modelId="{BA97002C-E431-4298-AC08-D475D1031F6E}" type="presParOf" srcId="{8FCD8002-39FB-40A9-B11A-B25D5FD051AD}" destId="{1533C10A-46FA-4FB5-8553-062A23512548}" srcOrd="1" destOrd="0" presId="urn:microsoft.com/office/officeart/2005/8/layout/vList2"/>
    <dgm:cxn modelId="{A7B9ABF6-6C7A-4603-91DD-16A1DDCB92F3}" type="presParOf" srcId="{8FCD8002-39FB-40A9-B11A-B25D5FD051AD}" destId="{D0A55DF5-3581-4ED2-8D1C-DACBBE5153AF}" srcOrd="2" destOrd="0" presId="urn:microsoft.com/office/officeart/2005/8/layout/vList2"/>
    <dgm:cxn modelId="{1D3BB427-887C-4B2E-BA14-4626A4B9BD29}" type="presParOf" srcId="{8FCD8002-39FB-40A9-B11A-B25D5FD051AD}" destId="{D4D9ECA7-625F-4A5E-B8DA-37D442E91A34}" srcOrd="3" destOrd="0" presId="urn:microsoft.com/office/officeart/2005/8/layout/vList2"/>
    <dgm:cxn modelId="{B3AE2BD1-FE81-4FA0-A801-1F923D3F1FBA}" type="presParOf" srcId="{8FCD8002-39FB-40A9-B11A-B25D5FD051AD}" destId="{8444425A-237D-4B6B-A323-0022C3E34A20}" srcOrd="4" destOrd="0" presId="urn:microsoft.com/office/officeart/2005/8/layout/vList2"/>
    <dgm:cxn modelId="{1F1C7CF1-B094-41FA-832F-1F0F11B2CCD1}" type="presParOf" srcId="{8FCD8002-39FB-40A9-B11A-B25D5FD051AD}" destId="{D2B0A344-6C6F-4EFD-B5D9-3B4935EDCA3C}" srcOrd="5" destOrd="0" presId="urn:microsoft.com/office/officeart/2005/8/layout/vList2"/>
    <dgm:cxn modelId="{A6B31DC3-082F-4F65-8F30-A4C4FC06FE55}" type="presParOf" srcId="{8FCD8002-39FB-40A9-B11A-B25D5FD051AD}" destId="{1E7D213F-691B-4967-813A-B6D17AA5E9EA}" srcOrd="6" destOrd="0" presId="urn:microsoft.com/office/officeart/2005/8/layout/vList2"/>
    <dgm:cxn modelId="{718B3074-C594-4871-89F6-F80D41D70552}" type="presParOf" srcId="{8FCD8002-39FB-40A9-B11A-B25D5FD051AD}" destId="{76513954-A09F-4475-A5D0-C9B2F149D2D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0DD37FE-BF68-43F1-859A-0310B3F8DDD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DE803E-7182-495A-A399-3A952AD1ABBF}">
      <dgm:prSet phldrT="[文本]"/>
      <dgm:spPr/>
      <dgm:t>
        <a:bodyPr/>
        <a:lstStyle/>
        <a:p>
          <a:r>
            <a:rPr lang="zh-CN" altLang="en-US" dirty="0"/>
            <a:t>提高效率</a:t>
          </a:r>
          <a:endParaRPr lang="en-US" dirty="0"/>
        </a:p>
      </dgm:t>
    </dgm:pt>
    <dgm:pt modelId="{74605EB4-8CF7-47C4-A1C4-B37BE7855D6F}" type="parTrans" cxnId="{68BBBB09-9735-4E9C-8367-2BECE8E57505}">
      <dgm:prSet/>
      <dgm:spPr/>
      <dgm:t>
        <a:bodyPr/>
        <a:lstStyle/>
        <a:p>
          <a:endParaRPr lang="en-US"/>
        </a:p>
      </dgm:t>
    </dgm:pt>
    <dgm:pt modelId="{37C00122-85DF-4817-9331-7AC927577BE8}" type="sibTrans" cxnId="{68BBBB09-9735-4E9C-8367-2BECE8E57505}">
      <dgm:prSet/>
      <dgm:spPr/>
      <dgm:t>
        <a:bodyPr/>
        <a:lstStyle/>
        <a:p>
          <a:endParaRPr lang="en-US"/>
        </a:p>
      </dgm:t>
    </dgm:pt>
    <dgm:pt modelId="{1EBD299D-9ADB-4AA2-B8BB-492AE5E161A1}">
      <dgm:prSet phldrT="[文本]"/>
      <dgm:spPr/>
      <dgm:t>
        <a:bodyPr/>
        <a:lstStyle/>
        <a:p>
          <a:r>
            <a:rPr lang="zh-CN" altLang="en-US" dirty="0"/>
            <a:t>增强能力</a:t>
          </a:r>
          <a:endParaRPr lang="en-US" dirty="0"/>
        </a:p>
      </dgm:t>
    </dgm:pt>
    <dgm:pt modelId="{35B28FCC-6F41-4B1B-ABDF-AD6D652A3258}" type="parTrans" cxnId="{B567AD34-2DED-4A83-870A-B532C27400C6}">
      <dgm:prSet/>
      <dgm:spPr/>
      <dgm:t>
        <a:bodyPr/>
        <a:lstStyle/>
        <a:p>
          <a:endParaRPr lang="en-US"/>
        </a:p>
      </dgm:t>
    </dgm:pt>
    <dgm:pt modelId="{02AB4667-54BB-4770-B624-EDE52BECBE4C}" type="sibTrans" cxnId="{B567AD34-2DED-4A83-870A-B532C27400C6}">
      <dgm:prSet/>
      <dgm:spPr/>
      <dgm:t>
        <a:bodyPr/>
        <a:lstStyle/>
        <a:p>
          <a:endParaRPr lang="en-US"/>
        </a:p>
      </dgm:t>
    </dgm:pt>
    <dgm:pt modelId="{2C19D4C5-40C8-44A3-89D3-22FC21C49196}">
      <dgm:prSet phldrT="[文本]"/>
      <dgm:spPr/>
      <dgm:t>
        <a:bodyPr/>
        <a:lstStyle/>
        <a:p>
          <a:r>
            <a:rPr lang="zh-CN" altLang="en-US" dirty="0"/>
            <a:t>知识更广、面更宽</a:t>
          </a:r>
          <a:endParaRPr lang="en-US" dirty="0"/>
        </a:p>
      </dgm:t>
    </dgm:pt>
    <dgm:pt modelId="{0493546E-77D9-4C51-B182-31CA306888B7}" type="parTrans" cxnId="{AF25CCCE-C694-4B0F-A1A4-E92D72A021F2}">
      <dgm:prSet/>
      <dgm:spPr/>
      <dgm:t>
        <a:bodyPr/>
        <a:lstStyle/>
        <a:p>
          <a:endParaRPr lang="en-US"/>
        </a:p>
      </dgm:t>
    </dgm:pt>
    <dgm:pt modelId="{3854EE4C-7DEF-4CD7-9004-F77F44CF8C41}" type="sibTrans" cxnId="{AF25CCCE-C694-4B0F-A1A4-E92D72A021F2}">
      <dgm:prSet/>
      <dgm:spPr/>
      <dgm:t>
        <a:bodyPr/>
        <a:lstStyle/>
        <a:p>
          <a:endParaRPr lang="en-US"/>
        </a:p>
      </dgm:t>
    </dgm:pt>
    <dgm:pt modelId="{7AB858A3-B0FA-4640-97C2-F6491793B529}">
      <dgm:prSet phldrT="[文本]"/>
      <dgm:spPr/>
      <dgm:t>
        <a:bodyPr/>
        <a:lstStyle/>
        <a:p>
          <a:r>
            <a:rPr lang="zh-CN" altLang="en-US" dirty="0"/>
            <a:t>自动化、重复</a:t>
          </a:r>
          <a:endParaRPr lang="en-US" dirty="0"/>
        </a:p>
      </dgm:t>
    </dgm:pt>
    <dgm:pt modelId="{35C1D525-0186-4FCB-98DF-EAC22D8CFA61}" type="parTrans" cxnId="{7201ABF6-0143-464C-9E75-A2733F0528C2}">
      <dgm:prSet/>
      <dgm:spPr/>
      <dgm:t>
        <a:bodyPr/>
        <a:lstStyle/>
        <a:p>
          <a:endParaRPr lang="en-US"/>
        </a:p>
      </dgm:t>
    </dgm:pt>
    <dgm:pt modelId="{5CB58978-0752-4ACE-BFD7-01C0103A7C8E}" type="sibTrans" cxnId="{7201ABF6-0143-464C-9E75-A2733F0528C2}">
      <dgm:prSet/>
      <dgm:spPr/>
      <dgm:t>
        <a:bodyPr/>
        <a:lstStyle/>
        <a:p>
          <a:endParaRPr lang="en-US"/>
        </a:p>
      </dgm:t>
    </dgm:pt>
    <dgm:pt modelId="{84368602-98B5-4696-A46B-E7730842F1CA}" type="pres">
      <dgm:prSet presAssocID="{10DD37FE-BF68-43F1-859A-0310B3F8DDDF}" presName="linear" presStyleCnt="0">
        <dgm:presLayoutVars>
          <dgm:dir/>
          <dgm:animLvl val="lvl"/>
          <dgm:resizeHandles val="exact"/>
        </dgm:presLayoutVars>
      </dgm:prSet>
      <dgm:spPr/>
    </dgm:pt>
    <dgm:pt modelId="{A43A12D2-78A9-4259-811D-517208E07EAC}" type="pres">
      <dgm:prSet presAssocID="{7EDE803E-7182-495A-A399-3A952AD1ABBF}" presName="parentLin" presStyleCnt="0"/>
      <dgm:spPr/>
    </dgm:pt>
    <dgm:pt modelId="{DF6D710B-0F13-4142-AD6D-69B3162DA9BA}" type="pres">
      <dgm:prSet presAssocID="{7EDE803E-7182-495A-A399-3A952AD1ABBF}" presName="parentLeftMargin" presStyleLbl="node1" presStyleIdx="0" presStyleCnt="2"/>
      <dgm:spPr/>
    </dgm:pt>
    <dgm:pt modelId="{3F0D252F-511D-4E7F-B68C-F952960AF0E0}" type="pres">
      <dgm:prSet presAssocID="{7EDE803E-7182-495A-A399-3A952AD1ABBF}" presName="parentText" presStyleLbl="node1" presStyleIdx="0" presStyleCnt="2">
        <dgm:presLayoutVars>
          <dgm:chMax val="0"/>
          <dgm:bulletEnabled val="1"/>
        </dgm:presLayoutVars>
      </dgm:prSet>
      <dgm:spPr/>
    </dgm:pt>
    <dgm:pt modelId="{66E1A2A2-0A1C-4268-B995-284DF72C4B86}" type="pres">
      <dgm:prSet presAssocID="{7EDE803E-7182-495A-A399-3A952AD1ABBF}" presName="negativeSpace" presStyleCnt="0"/>
      <dgm:spPr/>
    </dgm:pt>
    <dgm:pt modelId="{3B3092BA-CE7E-4429-AB0E-F245E3FE287A}" type="pres">
      <dgm:prSet presAssocID="{7EDE803E-7182-495A-A399-3A952AD1ABBF}" presName="childText" presStyleLbl="conFgAcc1" presStyleIdx="0" presStyleCnt="2">
        <dgm:presLayoutVars>
          <dgm:bulletEnabled val="1"/>
        </dgm:presLayoutVars>
      </dgm:prSet>
      <dgm:spPr/>
    </dgm:pt>
    <dgm:pt modelId="{CC46F888-E07D-458B-ABB7-63B890BAD6CB}" type="pres">
      <dgm:prSet presAssocID="{37C00122-85DF-4817-9331-7AC927577BE8}" presName="spaceBetweenRectangles" presStyleCnt="0"/>
      <dgm:spPr/>
    </dgm:pt>
    <dgm:pt modelId="{DAF9E19E-81D7-427E-864C-C944171E879B}" type="pres">
      <dgm:prSet presAssocID="{1EBD299D-9ADB-4AA2-B8BB-492AE5E161A1}" presName="parentLin" presStyleCnt="0"/>
      <dgm:spPr/>
    </dgm:pt>
    <dgm:pt modelId="{C403F8AC-CD84-4F14-B286-A154572E66BE}" type="pres">
      <dgm:prSet presAssocID="{1EBD299D-9ADB-4AA2-B8BB-492AE5E161A1}" presName="parentLeftMargin" presStyleLbl="node1" presStyleIdx="0" presStyleCnt="2"/>
      <dgm:spPr/>
    </dgm:pt>
    <dgm:pt modelId="{D1A42CEC-E938-4FCA-AE0C-1062ED17E2F0}" type="pres">
      <dgm:prSet presAssocID="{1EBD299D-9ADB-4AA2-B8BB-492AE5E161A1}" presName="parentText" presStyleLbl="node1" presStyleIdx="1" presStyleCnt="2">
        <dgm:presLayoutVars>
          <dgm:chMax val="0"/>
          <dgm:bulletEnabled val="1"/>
        </dgm:presLayoutVars>
      </dgm:prSet>
      <dgm:spPr/>
    </dgm:pt>
    <dgm:pt modelId="{C459D0F9-AB19-40D0-80B7-0FE95B79692A}" type="pres">
      <dgm:prSet presAssocID="{1EBD299D-9ADB-4AA2-B8BB-492AE5E161A1}" presName="negativeSpace" presStyleCnt="0"/>
      <dgm:spPr/>
    </dgm:pt>
    <dgm:pt modelId="{51C4FE7D-B64C-47F4-890D-DBCD3A5BB013}" type="pres">
      <dgm:prSet presAssocID="{1EBD299D-9ADB-4AA2-B8BB-492AE5E161A1}" presName="childText" presStyleLbl="conFgAcc1" presStyleIdx="1" presStyleCnt="2">
        <dgm:presLayoutVars>
          <dgm:bulletEnabled val="1"/>
        </dgm:presLayoutVars>
      </dgm:prSet>
      <dgm:spPr/>
    </dgm:pt>
  </dgm:ptLst>
  <dgm:cxnLst>
    <dgm:cxn modelId="{74D32805-58C6-4E5F-89E2-4037F6798699}" type="presOf" srcId="{10DD37FE-BF68-43F1-859A-0310B3F8DDDF}" destId="{84368602-98B5-4696-A46B-E7730842F1CA}" srcOrd="0" destOrd="0" presId="urn:microsoft.com/office/officeart/2005/8/layout/list1"/>
    <dgm:cxn modelId="{68BBBB09-9735-4E9C-8367-2BECE8E57505}" srcId="{10DD37FE-BF68-43F1-859A-0310B3F8DDDF}" destId="{7EDE803E-7182-495A-A399-3A952AD1ABBF}" srcOrd="0" destOrd="0" parTransId="{74605EB4-8CF7-47C4-A1C4-B37BE7855D6F}" sibTransId="{37C00122-85DF-4817-9331-7AC927577BE8}"/>
    <dgm:cxn modelId="{B07DE309-48AB-4810-A2F6-F79B1BEF0EF0}" type="presOf" srcId="{7EDE803E-7182-495A-A399-3A952AD1ABBF}" destId="{3F0D252F-511D-4E7F-B68C-F952960AF0E0}" srcOrd="1" destOrd="0" presId="urn:microsoft.com/office/officeart/2005/8/layout/list1"/>
    <dgm:cxn modelId="{955BF709-213A-4281-B400-627242A9C602}" type="presOf" srcId="{1EBD299D-9ADB-4AA2-B8BB-492AE5E161A1}" destId="{D1A42CEC-E938-4FCA-AE0C-1062ED17E2F0}" srcOrd="1" destOrd="0" presId="urn:microsoft.com/office/officeart/2005/8/layout/list1"/>
    <dgm:cxn modelId="{4AE44615-04EE-4D59-8055-22321D4846B8}" type="presOf" srcId="{7AB858A3-B0FA-4640-97C2-F6491793B529}" destId="{3B3092BA-CE7E-4429-AB0E-F245E3FE287A}" srcOrd="0" destOrd="0" presId="urn:microsoft.com/office/officeart/2005/8/layout/list1"/>
    <dgm:cxn modelId="{B567AD34-2DED-4A83-870A-B532C27400C6}" srcId="{10DD37FE-BF68-43F1-859A-0310B3F8DDDF}" destId="{1EBD299D-9ADB-4AA2-B8BB-492AE5E161A1}" srcOrd="1" destOrd="0" parTransId="{35B28FCC-6F41-4B1B-ABDF-AD6D652A3258}" sibTransId="{02AB4667-54BB-4770-B624-EDE52BECBE4C}"/>
    <dgm:cxn modelId="{1721EE3F-CF3E-46E6-8284-2FAE8243A4F8}" type="presOf" srcId="{2C19D4C5-40C8-44A3-89D3-22FC21C49196}" destId="{51C4FE7D-B64C-47F4-890D-DBCD3A5BB013}" srcOrd="0" destOrd="0" presId="urn:microsoft.com/office/officeart/2005/8/layout/list1"/>
    <dgm:cxn modelId="{06EBF7CC-CFEE-4827-809C-BEF05E53547F}" type="presOf" srcId="{1EBD299D-9ADB-4AA2-B8BB-492AE5E161A1}" destId="{C403F8AC-CD84-4F14-B286-A154572E66BE}" srcOrd="0" destOrd="0" presId="urn:microsoft.com/office/officeart/2005/8/layout/list1"/>
    <dgm:cxn modelId="{AF25CCCE-C694-4B0F-A1A4-E92D72A021F2}" srcId="{1EBD299D-9ADB-4AA2-B8BB-492AE5E161A1}" destId="{2C19D4C5-40C8-44A3-89D3-22FC21C49196}" srcOrd="0" destOrd="0" parTransId="{0493546E-77D9-4C51-B182-31CA306888B7}" sibTransId="{3854EE4C-7DEF-4CD7-9004-F77F44CF8C41}"/>
    <dgm:cxn modelId="{7201ABF6-0143-464C-9E75-A2733F0528C2}" srcId="{7EDE803E-7182-495A-A399-3A952AD1ABBF}" destId="{7AB858A3-B0FA-4640-97C2-F6491793B529}" srcOrd="0" destOrd="0" parTransId="{35C1D525-0186-4FCB-98DF-EAC22D8CFA61}" sibTransId="{5CB58978-0752-4ACE-BFD7-01C0103A7C8E}"/>
    <dgm:cxn modelId="{CF7238FE-0AE2-4460-8594-1AB451D762E0}" type="presOf" srcId="{7EDE803E-7182-495A-A399-3A952AD1ABBF}" destId="{DF6D710B-0F13-4142-AD6D-69B3162DA9BA}" srcOrd="0" destOrd="0" presId="urn:microsoft.com/office/officeart/2005/8/layout/list1"/>
    <dgm:cxn modelId="{2C86D079-97B5-4E34-9FF2-0F49245726CB}" type="presParOf" srcId="{84368602-98B5-4696-A46B-E7730842F1CA}" destId="{A43A12D2-78A9-4259-811D-517208E07EAC}" srcOrd="0" destOrd="0" presId="urn:microsoft.com/office/officeart/2005/8/layout/list1"/>
    <dgm:cxn modelId="{4E870008-D416-4865-AC92-0278CCC7FC2B}" type="presParOf" srcId="{A43A12D2-78A9-4259-811D-517208E07EAC}" destId="{DF6D710B-0F13-4142-AD6D-69B3162DA9BA}" srcOrd="0" destOrd="0" presId="urn:microsoft.com/office/officeart/2005/8/layout/list1"/>
    <dgm:cxn modelId="{900AD5E1-BE42-443F-A59D-2C4A1DEA68B1}" type="presParOf" srcId="{A43A12D2-78A9-4259-811D-517208E07EAC}" destId="{3F0D252F-511D-4E7F-B68C-F952960AF0E0}" srcOrd="1" destOrd="0" presId="urn:microsoft.com/office/officeart/2005/8/layout/list1"/>
    <dgm:cxn modelId="{5B040656-C92E-45B3-8781-062ECEE61177}" type="presParOf" srcId="{84368602-98B5-4696-A46B-E7730842F1CA}" destId="{66E1A2A2-0A1C-4268-B995-284DF72C4B86}" srcOrd="1" destOrd="0" presId="urn:microsoft.com/office/officeart/2005/8/layout/list1"/>
    <dgm:cxn modelId="{70363C40-F5F1-471F-8163-C95DECD937F0}" type="presParOf" srcId="{84368602-98B5-4696-A46B-E7730842F1CA}" destId="{3B3092BA-CE7E-4429-AB0E-F245E3FE287A}" srcOrd="2" destOrd="0" presId="urn:microsoft.com/office/officeart/2005/8/layout/list1"/>
    <dgm:cxn modelId="{C9CA07CA-BBB7-4C51-B8F8-097BF4D03A92}" type="presParOf" srcId="{84368602-98B5-4696-A46B-E7730842F1CA}" destId="{CC46F888-E07D-458B-ABB7-63B890BAD6CB}" srcOrd="3" destOrd="0" presId="urn:microsoft.com/office/officeart/2005/8/layout/list1"/>
    <dgm:cxn modelId="{40104158-2C49-492C-A8AE-9739FD176402}" type="presParOf" srcId="{84368602-98B5-4696-A46B-E7730842F1CA}" destId="{DAF9E19E-81D7-427E-864C-C944171E879B}" srcOrd="4" destOrd="0" presId="urn:microsoft.com/office/officeart/2005/8/layout/list1"/>
    <dgm:cxn modelId="{DE563DF1-AAEC-48A5-9D0C-BA7E75339DD1}" type="presParOf" srcId="{DAF9E19E-81D7-427E-864C-C944171E879B}" destId="{C403F8AC-CD84-4F14-B286-A154572E66BE}" srcOrd="0" destOrd="0" presId="urn:microsoft.com/office/officeart/2005/8/layout/list1"/>
    <dgm:cxn modelId="{6B44D333-D885-439E-AB29-A0C2002FD142}" type="presParOf" srcId="{DAF9E19E-81D7-427E-864C-C944171E879B}" destId="{D1A42CEC-E938-4FCA-AE0C-1062ED17E2F0}" srcOrd="1" destOrd="0" presId="urn:microsoft.com/office/officeart/2005/8/layout/list1"/>
    <dgm:cxn modelId="{CA939A86-D173-4881-8CF0-B1D44F831B6D}" type="presParOf" srcId="{84368602-98B5-4696-A46B-E7730842F1CA}" destId="{C459D0F9-AB19-40D0-80B7-0FE95B79692A}" srcOrd="5" destOrd="0" presId="urn:microsoft.com/office/officeart/2005/8/layout/list1"/>
    <dgm:cxn modelId="{45602737-E893-4982-A608-90BE3FF479FA}" type="presParOf" srcId="{84368602-98B5-4696-A46B-E7730842F1CA}" destId="{51C4FE7D-B64C-47F4-890D-DBCD3A5BB013}"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F5726F4-F50F-4B45-B896-EF48ED4CF3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42F9CE5-6A1E-4B8C-A689-C1720F101A8E}">
      <dgm:prSet/>
      <dgm:spPr/>
      <dgm:t>
        <a:bodyPr/>
        <a:lstStyle/>
        <a:p>
          <a:r>
            <a:rPr lang="zh-CN" altLang="en-US"/>
            <a:t>结果验证与评估</a:t>
          </a:r>
          <a:endParaRPr lang="en-US" dirty="0"/>
        </a:p>
      </dgm:t>
    </dgm:pt>
    <dgm:pt modelId="{480B6260-047F-46CA-AA3C-1EAA90D88F28}" type="parTrans" cxnId="{A2485886-8E4A-476C-BD11-C07F227419D7}">
      <dgm:prSet/>
      <dgm:spPr/>
      <dgm:t>
        <a:bodyPr/>
        <a:lstStyle/>
        <a:p>
          <a:endParaRPr lang="en-US"/>
        </a:p>
      </dgm:t>
    </dgm:pt>
    <dgm:pt modelId="{4C4CE923-0A84-4D4C-BA10-51EF09E110EC}" type="sibTrans" cxnId="{A2485886-8E4A-476C-BD11-C07F227419D7}">
      <dgm:prSet/>
      <dgm:spPr/>
      <dgm:t>
        <a:bodyPr/>
        <a:lstStyle/>
        <a:p>
          <a:endParaRPr lang="en-US"/>
        </a:p>
      </dgm:t>
    </dgm:pt>
    <dgm:pt modelId="{031A6F9C-278E-4B88-AAC2-E83273AAA9ED}">
      <dgm:prSet/>
      <dgm:spPr/>
      <dgm:t>
        <a:bodyPr/>
        <a:lstStyle/>
        <a:p>
          <a:r>
            <a:rPr lang="zh-CN" altLang="en-US" dirty="0"/>
            <a:t>结论与建议</a:t>
          </a:r>
          <a:endParaRPr lang="en-US" dirty="0"/>
        </a:p>
      </dgm:t>
    </dgm:pt>
    <dgm:pt modelId="{335F8AE3-6029-4BC9-A610-12DBE5A517BB}" type="parTrans" cxnId="{22A95BF3-D742-4881-BD47-68E57EE7B70A}">
      <dgm:prSet/>
      <dgm:spPr/>
      <dgm:t>
        <a:bodyPr/>
        <a:lstStyle/>
        <a:p>
          <a:endParaRPr lang="en-US"/>
        </a:p>
      </dgm:t>
    </dgm:pt>
    <dgm:pt modelId="{3F21FD48-D689-4DF7-9396-B7CE9BE17EEC}" type="sibTrans" cxnId="{22A95BF3-D742-4881-BD47-68E57EE7B70A}">
      <dgm:prSet/>
      <dgm:spPr/>
      <dgm:t>
        <a:bodyPr/>
        <a:lstStyle/>
        <a:p>
          <a:endParaRPr lang="en-US"/>
        </a:p>
      </dgm:t>
    </dgm:pt>
    <dgm:pt modelId="{413753A5-CE80-426F-96C0-CBB8D6BA501A}">
      <dgm:prSet/>
      <dgm:spPr/>
      <dgm:t>
        <a:bodyPr/>
        <a:lstStyle/>
        <a:p>
          <a:r>
            <a:rPr lang="zh-CN" altLang="en-US" dirty="0"/>
            <a:t>持续跟踪与反馈</a:t>
          </a:r>
          <a:endParaRPr lang="en-US" dirty="0"/>
        </a:p>
      </dgm:t>
    </dgm:pt>
    <dgm:pt modelId="{4267A748-ED3B-4133-A85C-83D5BB326658}" type="parTrans" cxnId="{5A381B44-0C4D-4E5D-89E6-8FDE9F63E8FE}">
      <dgm:prSet/>
      <dgm:spPr/>
      <dgm:t>
        <a:bodyPr/>
        <a:lstStyle/>
        <a:p>
          <a:endParaRPr lang="en-US"/>
        </a:p>
      </dgm:t>
    </dgm:pt>
    <dgm:pt modelId="{018C4472-3650-4D66-AD6D-FAF2CFAF974E}" type="sibTrans" cxnId="{5A381B44-0C4D-4E5D-89E6-8FDE9F63E8FE}">
      <dgm:prSet/>
      <dgm:spPr/>
      <dgm:t>
        <a:bodyPr/>
        <a:lstStyle/>
        <a:p>
          <a:endParaRPr lang="en-US"/>
        </a:p>
      </dgm:t>
    </dgm:pt>
    <dgm:pt modelId="{68591985-71C1-4CEC-91CA-8F84486251DE}" type="pres">
      <dgm:prSet presAssocID="{2F5726F4-F50F-4B45-B896-EF48ED4CF32B}" presName="Name0" presStyleCnt="0">
        <dgm:presLayoutVars>
          <dgm:dir/>
          <dgm:animLvl val="lvl"/>
          <dgm:resizeHandles val="exact"/>
        </dgm:presLayoutVars>
      </dgm:prSet>
      <dgm:spPr/>
    </dgm:pt>
    <dgm:pt modelId="{06384438-3D27-4A60-970E-0198724E3F68}" type="pres">
      <dgm:prSet presAssocID="{E42F9CE5-6A1E-4B8C-A689-C1720F101A8E}" presName="composite" presStyleCnt="0"/>
      <dgm:spPr/>
    </dgm:pt>
    <dgm:pt modelId="{C1F71045-DE10-464B-B902-85D320E6C6ED}" type="pres">
      <dgm:prSet presAssocID="{E42F9CE5-6A1E-4B8C-A689-C1720F101A8E}" presName="parTx" presStyleLbl="alignNode1" presStyleIdx="0" presStyleCnt="3">
        <dgm:presLayoutVars>
          <dgm:chMax val="0"/>
          <dgm:chPref val="0"/>
          <dgm:bulletEnabled val="1"/>
        </dgm:presLayoutVars>
      </dgm:prSet>
      <dgm:spPr/>
    </dgm:pt>
    <dgm:pt modelId="{81554F84-2B65-4938-A64E-1CFA9A001AB9}" type="pres">
      <dgm:prSet presAssocID="{E42F9CE5-6A1E-4B8C-A689-C1720F101A8E}" presName="desTx" presStyleLbl="alignAccFollowNode1" presStyleIdx="0" presStyleCnt="3">
        <dgm:presLayoutVars>
          <dgm:bulletEnabled val="1"/>
        </dgm:presLayoutVars>
      </dgm:prSet>
      <dgm:spPr/>
    </dgm:pt>
    <dgm:pt modelId="{63C30EA7-1D6E-4030-A848-18ACC02AE77B}" type="pres">
      <dgm:prSet presAssocID="{4C4CE923-0A84-4D4C-BA10-51EF09E110EC}" presName="space" presStyleCnt="0"/>
      <dgm:spPr/>
    </dgm:pt>
    <dgm:pt modelId="{F314BF3F-E0FF-4129-B673-3043470E70F5}" type="pres">
      <dgm:prSet presAssocID="{031A6F9C-278E-4B88-AAC2-E83273AAA9ED}" presName="composite" presStyleCnt="0"/>
      <dgm:spPr/>
    </dgm:pt>
    <dgm:pt modelId="{DD2F1311-6C6B-4995-ACF2-504AC7DF55C9}" type="pres">
      <dgm:prSet presAssocID="{031A6F9C-278E-4B88-AAC2-E83273AAA9ED}" presName="parTx" presStyleLbl="alignNode1" presStyleIdx="1" presStyleCnt="3">
        <dgm:presLayoutVars>
          <dgm:chMax val="0"/>
          <dgm:chPref val="0"/>
          <dgm:bulletEnabled val="1"/>
        </dgm:presLayoutVars>
      </dgm:prSet>
      <dgm:spPr/>
    </dgm:pt>
    <dgm:pt modelId="{7E07BC9A-B105-4753-A73A-A03C42DD75F6}" type="pres">
      <dgm:prSet presAssocID="{031A6F9C-278E-4B88-AAC2-E83273AAA9ED}" presName="desTx" presStyleLbl="alignAccFollowNode1" presStyleIdx="1" presStyleCnt="3">
        <dgm:presLayoutVars>
          <dgm:bulletEnabled val="1"/>
        </dgm:presLayoutVars>
      </dgm:prSet>
      <dgm:spPr/>
    </dgm:pt>
    <dgm:pt modelId="{6610EDBA-502A-43DD-9BAE-22CC5BD33757}" type="pres">
      <dgm:prSet presAssocID="{3F21FD48-D689-4DF7-9396-B7CE9BE17EEC}" presName="space" presStyleCnt="0"/>
      <dgm:spPr/>
    </dgm:pt>
    <dgm:pt modelId="{6EA95E15-2D9E-4D30-B890-D1A532A9D7FD}" type="pres">
      <dgm:prSet presAssocID="{413753A5-CE80-426F-96C0-CBB8D6BA501A}" presName="composite" presStyleCnt="0"/>
      <dgm:spPr/>
    </dgm:pt>
    <dgm:pt modelId="{924AC05C-4050-4506-890C-05BE5436CA87}" type="pres">
      <dgm:prSet presAssocID="{413753A5-CE80-426F-96C0-CBB8D6BA501A}" presName="parTx" presStyleLbl="alignNode1" presStyleIdx="2" presStyleCnt="3">
        <dgm:presLayoutVars>
          <dgm:chMax val="0"/>
          <dgm:chPref val="0"/>
          <dgm:bulletEnabled val="1"/>
        </dgm:presLayoutVars>
      </dgm:prSet>
      <dgm:spPr/>
    </dgm:pt>
    <dgm:pt modelId="{3E838C2A-0A31-4CF9-8F03-C2AB5478F661}" type="pres">
      <dgm:prSet presAssocID="{413753A5-CE80-426F-96C0-CBB8D6BA501A}" presName="desTx" presStyleLbl="alignAccFollowNode1" presStyleIdx="2" presStyleCnt="3">
        <dgm:presLayoutVars>
          <dgm:bulletEnabled val="1"/>
        </dgm:presLayoutVars>
      </dgm:prSet>
      <dgm:spPr/>
    </dgm:pt>
  </dgm:ptLst>
  <dgm:cxnLst>
    <dgm:cxn modelId="{EB763E34-B733-4FB1-A7E5-28E78439DA56}" type="presOf" srcId="{2F5726F4-F50F-4B45-B896-EF48ED4CF32B}" destId="{68591985-71C1-4CEC-91CA-8F84486251DE}" srcOrd="0" destOrd="0" presId="urn:microsoft.com/office/officeart/2005/8/layout/hList1"/>
    <dgm:cxn modelId="{8EC57461-7271-4671-9319-8C3A8F5ECB1B}" type="presOf" srcId="{413753A5-CE80-426F-96C0-CBB8D6BA501A}" destId="{924AC05C-4050-4506-890C-05BE5436CA87}" srcOrd="0" destOrd="0" presId="urn:microsoft.com/office/officeart/2005/8/layout/hList1"/>
    <dgm:cxn modelId="{5A381B44-0C4D-4E5D-89E6-8FDE9F63E8FE}" srcId="{2F5726F4-F50F-4B45-B896-EF48ED4CF32B}" destId="{413753A5-CE80-426F-96C0-CBB8D6BA501A}" srcOrd="2" destOrd="0" parTransId="{4267A748-ED3B-4133-A85C-83D5BB326658}" sibTransId="{018C4472-3650-4D66-AD6D-FAF2CFAF974E}"/>
    <dgm:cxn modelId="{2800E56E-1089-4E26-B65A-F36431FC0D80}" type="presOf" srcId="{E42F9CE5-6A1E-4B8C-A689-C1720F101A8E}" destId="{C1F71045-DE10-464B-B902-85D320E6C6ED}" srcOrd="0" destOrd="0" presId="urn:microsoft.com/office/officeart/2005/8/layout/hList1"/>
    <dgm:cxn modelId="{A2485886-8E4A-476C-BD11-C07F227419D7}" srcId="{2F5726F4-F50F-4B45-B896-EF48ED4CF32B}" destId="{E42F9CE5-6A1E-4B8C-A689-C1720F101A8E}" srcOrd="0" destOrd="0" parTransId="{480B6260-047F-46CA-AA3C-1EAA90D88F28}" sibTransId="{4C4CE923-0A84-4D4C-BA10-51EF09E110EC}"/>
    <dgm:cxn modelId="{517FA891-41A3-4B8B-AB77-190A4DB59215}" type="presOf" srcId="{031A6F9C-278E-4B88-AAC2-E83273AAA9ED}" destId="{DD2F1311-6C6B-4995-ACF2-504AC7DF55C9}" srcOrd="0" destOrd="0" presId="urn:microsoft.com/office/officeart/2005/8/layout/hList1"/>
    <dgm:cxn modelId="{22A95BF3-D742-4881-BD47-68E57EE7B70A}" srcId="{2F5726F4-F50F-4B45-B896-EF48ED4CF32B}" destId="{031A6F9C-278E-4B88-AAC2-E83273AAA9ED}" srcOrd="1" destOrd="0" parTransId="{335F8AE3-6029-4BC9-A610-12DBE5A517BB}" sibTransId="{3F21FD48-D689-4DF7-9396-B7CE9BE17EEC}"/>
    <dgm:cxn modelId="{E9D7E311-374C-41AA-A057-AEE78BD6DF49}" type="presParOf" srcId="{68591985-71C1-4CEC-91CA-8F84486251DE}" destId="{06384438-3D27-4A60-970E-0198724E3F68}" srcOrd="0" destOrd="0" presId="urn:microsoft.com/office/officeart/2005/8/layout/hList1"/>
    <dgm:cxn modelId="{5D8A92A7-80C3-48DF-A322-66F681513AC9}" type="presParOf" srcId="{06384438-3D27-4A60-970E-0198724E3F68}" destId="{C1F71045-DE10-464B-B902-85D320E6C6ED}" srcOrd="0" destOrd="0" presId="urn:microsoft.com/office/officeart/2005/8/layout/hList1"/>
    <dgm:cxn modelId="{2A03F939-32BA-4499-8478-D6CD3165E468}" type="presParOf" srcId="{06384438-3D27-4A60-970E-0198724E3F68}" destId="{81554F84-2B65-4938-A64E-1CFA9A001AB9}" srcOrd="1" destOrd="0" presId="urn:microsoft.com/office/officeart/2005/8/layout/hList1"/>
    <dgm:cxn modelId="{C024E242-F26E-4EF2-AB34-25543E61A2A8}" type="presParOf" srcId="{68591985-71C1-4CEC-91CA-8F84486251DE}" destId="{63C30EA7-1D6E-4030-A848-18ACC02AE77B}" srcOrd="1" destOrd="0" presId="urn:microsoft.com/office/officeart/2005/8/layout/hList1"/>
    <dgm:cxn modelId="{83CA4D15-18AE-4CCD-967A-01D4574EECC1}" type="presParOf" srcId="{68591985-71C1-4CEC-91CA-8F84486251DE}" destId="{F314BF3F-E0FF-4129-B673-3043470E70F5}" srcOrd="2" destOrd="0" presId="urn:microsoft.com/office/officeart/2005/8/layout/hList1"/>
    <dgm:cxn modelId="{A0F198C2-8CB9-468B-A270-22DC4C064E97}" type="presParOf" srcId="{F314BF3F-E0FF-4129-B673-3043470E70F5}" destId="{DD2F1311-6C6B-4995-ACF2-504AC7DF55C9}" srcOrd="0" destOrd="0" presId="urn:microsoft.com/office/officeart/2005/8/layout/hList1"/>
    <dgm:cxn modelId="{88B9525A-3A9A-451F-9486-37920B33D3A9}" type="presParOf" srcId="{F314BF3F-E0FF-4129-B673-3043470E70F5}" destId="{7E07BC9A-B105-4753-A73A-A03C42DD75F6}" srcOrd="1" destOrd="0" presId="urn:microsoft.com/office/officeart/2005/8/layout/hList1"/>
    <dgm:cxn modelId="{BF032FCC-0F60-4A88-B052-09C56B673863}" type="presParOf" srcId="{68591985-71C1-4CEC-91CA-8F84486251DE}" destId="{6610EDBA-502A-43DD-9BAE-22CC5BD33757}" srcOrd="3" destOrd="0" presId="urn:microsoft.com/office/officeart/2005/8/layout/hList1"/>
    <dgm:cxn modelId="{910E4D2C-19D7-4B22-8DF8-AF25C015D73E}" type="presParOf" srcId="{68591985-71C1-4CEC-91CA-8F84486251DE}" destId="{6EA95E15-2D9E-4D30-B890-D1A532A9D7FD}" srcOrd="4" destOrd="0" presId="urn:microsoft.com/office/officeart/2005/8/layout/hList1"/>
    <dgm:cxn modelId="{64E18D66-2B80-413A-B0A1-42553C4A0B5E}" type="presParOf" srcId="{6EA95E15-2D9E-4D30-B890-D1A532A9D7FD}" destId="{924AC05C-4050-4506-890C-05BE5436CA87}" srcOrd="0" destOrd="0" presId="urn:microsoft.com/office/officeart/2005/8/layout/hList1"/>
    <dgm:cxn modelId="{1064F8CF-8629-4B5D-A5EE-6270A5180450}" type="presParOf" srcId="{6EA95E15-2D9E-4D30-B890-D1A532A9D7FD}" destId="{3E838C2A-0A31-4CF9-8F03-C2AB5478F66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F5726F4-F50F-4B45-B896-EF48ED4CF3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4FFCFA3-595D-45C1-A9E7-42D8EC579947}">
      <dgm:prSet/>
      <dgm:spPr/>
      <dgm:t>
        <a:bodyPr/>
        <a:lstStyle/>
        <a:p>
          <a:r>
            <a:rPr lang="zh-CN" altLang="en-US" dirty="0"/>
            <a:t>问题定义的迭代</a:t>
          </a:r>
          <a:endParaRPr lang="en-US" dirty="0"/>
        </a:p>
      </dgm:t>
    </dgm:pt>
    <dgm:pt modelId="{3A3262A3-6864-467B-9D4C-4364AD17C7C2}" type="parTrans" cxnId="{C8C0754D-8492-4C5D-A1C5-3616E1D37FE4}">
      <dgm:prSet/>
      <dgm:spPr/>
      <dgm:t>
        <a:bodyPr/>
        <a:lstStyle/>
        <a:p>
          <a:endParaRPr lang="en-US"/>
        </a:p>
      </dgm:t>
    </dgm:pt>
    <dgm:pt modelId="{0B63BB8D-3A13-4C9B-BDAF-B2BB8C559F1D}" type="sibTrans" cxnId="{C8C0754D-8492-4C5D-A1C5-3616E1D37FE4}">
      <dgm:prSet/>
      <dgm:spPr/>
      <dgm:t>
        <a:bodyPr/>
        <a:lstStyle/>
        <a:p>
          <a:endParaRPr lang="en-US"/>
        </a:p>
      </dgm:t>
    </dgm:pt>
    <dgm:pt modelId="{FC5AF1E7-017A-4930-AD48-7FB3C217DA21}">
      <dgm:prSet/>
      <dgm:spPr/>
      <dgm:t>
        <a:bodyPr/>
        <a:lstStyle/>
        <a:p>
          <a:r>
            <a:rPr lang="zh-CN" altLang="en-US" dirty="0"/>
            <a:t>数据收集与整理</a:t>
          </a:r>
          <a:endParaRPr lang="en-US" dirty="0"/>
        </a:p>
      </dgm:t>
    </dgm:pt>
    <dgm:pt modelId="{8B462B17-ED64-476C-86F3-43BED6BAA63C}" type="parTrans" cxnId="{44A3D410-7B97-433B-9867-B1C6131BDC7A}">
      <dgm:prSet/>
      <dgm:spPr/>
      <dgm:t>
        <a:bodyPr/>
        <a:lstStyle/>
        <a:p>
          <a:endParaRPr lang="en-US"/>
        </a:p>
      </dgm:t>
    </dgm:pt>
    <dgm:pt modelId="{81840BD0-070C-4EA0-A735-6FD30CDCEA84}" type="sibTrans" cxnId="{44A3D410-7B97-433B-9867-B1C6131BDC7A}">
      <dgm:prSet/>
      <dgm:spPr/>
      <dgm:t>
        <a:bodyPr/>
        <a:lstStyle/>
        <a:p>
          <a:endParaRPr lang="en-US"/>
        </a:p>
      </dgm:t>
    </dgm:pt>
    <dgm:pt modelId="{E42F9CE5-6A1E-4B8C-A689-C1720F101A8E}">
      <dgm:prSet/>
      <dgm:spPr/>
      <dgm:t>
        <a:bodyPr/>
        <a:lstStyle/>
        <a:p>
          <a:r>
            <a:rPr lang="zh-CN" altLang="en-US" dirty="0"/>
            <a:t>分析方法与模型</a:t>
          </a:r>
          <a:endParaRPr lang="en-US" dirty="0"/>
        </a:p>
      </dgm:t>
    </dgm:pt>
    <dgm:pt modelId="{480B6260-047F-46CA-AA3C-1EAA90D88F28}" type="parTrans" cxnId="{A2485886-8E4A-476C-BD11-C07F227419D7}">
      <dgm:prSet/>
      <dgm:spPr/>
      <dgm:t>
        <a:bodyPr/>
        <a:lstStyle/>
        <a:p>
          <a:endParaRPr lang="en-US"/>
        </a:p>
      </dgm:t>
    </dgm:pt>
    <dgm:pt modelId="{4C4CE923-0A84-4D4C-BA10-51EF09E110EC}" type="sibTrans" cxnId="{A2485886-8E4A-476C-BD11-C07F227419D7}">
      <dgm:prSet/>
      <dgm:spPr/>
      <dgm:t>
        <a:bodyPr/>
        <a:lstStyle/>
        <a:p>
          <a:endParaRPr lang="en-US"/>
        </a:p>
      </dgm:t>
    </dgm:pt>
    <dgm:pt modelId="{68591985-71C1-4CEC-91CA-8F84486251DE}" type="pres">
      <dgm:prSet presAssocID="{2F5726F4-F50F-4B45-B896-EF48ED4CF32B}" presName="Name0" presStyleCnt="0">
        <dgm:presLayoutVars>
          <dgm:dir/>
          <dgm:animLvl val="lvl"/>
          <dgm:resizeHandles val="exact"/>
        </dgm:presLayoutVars>
      </dgm:prSet>
      <dgm:spPr/>
    </dgm:pt>
    <dgm:pt modelId="{3CBC133A-2197-409C-8234-093D0C8C69FF}" type="pres">
      <dgm:prSet presAssocID="{D4FFCFA3-595D-45C1-A9E7-42D8EC579947}" presName="composite" presStyleCnt="0"/>
      <dgm:spPr/>
    </dgm:pt>
    <dgm:pt modelId="{B63C5989-646E-4A90-8F48-70F839D3CD49}" type="pres">
      <dgm:prSet presAssocID="{D4FFCFA3-595D-45C1-A9E7-42D8EC579947}" presName="parTx" presStyleLbl="alignNode1" presStyleIdx="0" presStyleCnt="3">
        <dgm:presLayoutVars>
          <dgm:chMax val="0"/>
          <dgm:chPref val="0"/>
          <dgm:bulletEnabled val="1"/>
        </dgm:presLayoutVars>
      </dgm:prSet>
      <dgm:spPr/>
    </dgm:pt>
    <dgm:pt modelId="{09233327-F949-4167-B2A2-65B0D09A8585}" type="pres">
      <dgm:prSet presAssocID="{D4FFCFA3-595D-45C1-A9E7-42D8EC579947}" presName="desTx" presStyleLbl="alignAccFollowNode1" presStyleIdx="0" presStyleCnt="3">
        <dgm:presLayoutVars>
          <dgm:bulletEnabled val="1"/>
        </dgm:presLayoutVars>
      </dgm:prSet>
      <dgm:spPr/>
    </dgm:pt>
    <dgm:pt modelId="{848342EE-1F16-4A62-9B5A-8FEE1598DC0B}" type="pres">
      <dgm:prSet presAssocID="{0B63BB8D-3A13-4C9B-BDAF-B2BB8C559F1D}" presName="space" presStyleCnt="0"/>
      <dgm:spPr/>
    </dgm:pt>
    <dgm:pt modelId="{21896357-6D5D-416C-BACD-E4854A7FCE01}" type="pres">
      <dgm:prSet presAssocID="{FC5AF1E7-017A-4930-AD48-7FB3C217DA21}" presName="composite" presStyleCnt="0"/>
      <dgm:spPr/>
    </dgm:pt>
    <dgm:pt modelId="{92422570-1826-4A92-AFEF-B3F57009844A}" type="pres">
      <dgm:prSet presAssocID="{FC5AF1E7-017A-4930-AD48-7FB3C217DA21}" presName="parTx" presStyleLbl="alignNode1" presStyleIdx="1" presStyleCnt="3">
        <dgm:presLayoutVars>
          <dgm:chMax val="0"/>
          <dgm:chPref val="0"/>
          <dgm:bulletEnabled val="1"/>
        </dgm:presLayoutVars>
      </dgm:prSet>
      <dgm:spPr/>
    </dgm:pt>
    <dgm:pt modelId="{6FFBA51B-58D7-4C1C-BBC6-9A1030A48FBA}" type="pres">
      <dgm:prSet presAssocID="{FC5AF1E7-017A-4930-AD48-7FB3C217DA21}" presName="desTx" presStyleLbl="alignAccFollowNode1" presStyleIdx="1" presStyleCnt="3">
        <dgm:presLayoutVars>
          <dgm:bulletEnabled val="1"/>
        </dgm:presLayoutVars>
      </dgm:prSet>
      <dgm:spPr/>
    </dgm:pt>
    <dgm:pt modelId="{E246567B-85EE-4F69-BF3A-CD53729EE1CA}" type="pres">
      <dgm:prSet presAssocID="{81840BD0-070C-4EA0-A735-6FD30CDCEA84}" presName="space" presStyleCnt="0"/>
      <dgm:spPr/>
    </dgm:pt>
    <dgm:pt modelId="{06384438-3D27-4A60-970E-0198724E3F68}" type="pres">
      <dgm:prSet presAssocID="{E42F9CE5-6A1E-4B8C-A689-C1720F101A8E}" presName="composite" presStyleCnt="0"/>
      <dgm:spPr/>
    </dgm:pt>
    <dgm:pt modelId="{C1F71045-DE10-464B-B902-85D320E6C6ED}" type="pres">
      <dgm:prSet presAssocID="{E42F9CE5-6A1E-4B8C-A689-C1720F101A8E}" presName="parTx" presStyleLbl="alignNode1" presStyleIdx="2" presStyleCnt="3">
        <dgm:presLayoutVars>
          <dgm:chMax val="0"/>
          <dgm:chPref val="0"/>
          <dgm:bulletEnabled val="1"/>
        </dgm:presLayoutVars>
      </dgm:prSet>
      <dgm:spPr/>
    </dgm:pt>
    <dgm:pt modelId="{81554F84-2B65-4938-A64E-1CFA9A001AB9}" type="pres">
      <dgm:prSet presAssocID="{E42F9CE5-6A1E-4B8C-A689-C1720F101A8E}" presName="desTx" presStyleLbl="alignAccFollowNode1" presStyleIdx="2" presStyleCnt="3">
        <dgm:presLayoutVars>
          <dgm:bulletEnabled val="1"/>
        </dgm:presLayoutVars>
      </dgm:prSet>
      <dgm:spPr/>
    </dgm:pt>
  </dgm:ptLst>
  <dgm:cxnLst>
    <dgm:cxn modelId="{44A3D410-7B97-433B-9867-B1C6131BDC7A}" srcId="{2F5726F4-F50F-4B45-B896-EF48ED4CF32B}" destId="{FC5AF1E7-017A-4930-AD48-7FB3C217DA21}" srcOrd="1" destOrd="0" parTransId="{8B462B17-ED64-476C-86F3-43BED6BAA63C}" sibTransId="{81840BD0-070C-4EA0-A735-6FD30CDCEA84}"/>
    <dgm:cxn modelId="{EB763E34-B733-4FB1-A7E5-28E78439DA56}" type="presOf" srcId="{2F5726F4-F50F-4B45-B896-EF48ED4CF32B}" destId="{68591985-71C1-4CEC-91CA-8F84486251DE}" srcOrd="0" destOrd="0" presId="urn:microsoft.com/office/officeart/2005/8/layout/hList1"/>
    <dgm:cxn modelId="{7011D860-3DB8-469D-BE9B-A4D92D5B46E2}" type="presOf" srcId="{D4FFCFA3-595D-45C1-A9E7-42D8EC579947}" destId="{B63C5989-646E-4A90-8F48-70F839D3CD49}" srcOrd="0" destOrd="0" presId="urn:microsoft.com/office/officeart/2005/8/layout/hList1"/>
    <dgm:cxn modelId="{C8C0754D-8492-4C5D-A1C5-3616E1D37FE4}" srcId="{2F5726F4-F50F-4B45-B896-EF48ED4CF32B}" destId="{D4FFCFA3-595D-45C1-A9E7-42D8EC579947}" srcOrd="0" destOrd="0" parTransId="{3A3262A3-6864-467B-9D4C-4364AD17C7C2}" sibTransId="{0B63BB8D-3A13-4C9B-BDAF-B2BB8C559F1D}"/>
    <dgm:cxn modelId="{2800E56E-1089-4E26-B65A-F36431FC0D80}" type="presOf" srcId="{E42F9CE5-6A1E-4B8C-A689-C1720F101A8E}" destId="{C1F71045-DE10-464B-B902-85D320E6C6ED}" srcOrd="0" destOrd="0" presId="urn:microsoft.com/office/officeart/2005/8/layout/hList1"/>
    <dgm:cxn modelId="{A2485886-8E4A-476C-BD11-C07F227419D7}" srcId="{2F5726F4-F50F-4B45-B896-EF48ED4CF32B}" destId="{E42F9CE5-6A1E-4B8C-A689-C1720F101A8E}" srcOrd="2" destOrd="0" parTransId="{480B6260-047F-46CA-AA3C-1EAA90D88F28}" sibTransId="{4C4CE923-0A84-4D4C-BA10-51EF09E110EC}"/>
    <dgm:cxn modelId="{AB2E5699-1517-41A3-B4AE-D337B845E68F}" type="presOf" srcId="{FC5AF1E7-017A-4930-AD48-7FB3C217DA21}" destId="{92422570-1826-4A92-AFEF-B3F57009844A}" srcOrd="0" destOrd="0" presId="urn:microsoft.com/office/officeart/2005/8/layout/hList1"/>
    <dgm:cxn modelId="{87EB790E-A484-4EBC-8D72-6721D1BE94E0}" type="presParOf" srcId="{68591985-71C1-4CEC-91CA-8F84486251DE}" destId="{3CBC133A-2197-409C-8234-093D0C8C69FF}" srcOrd="0" destOrd="0" presId="urn:microsoft.com/office/officeart/2005/8/layout/hList1"/>
    <dgm:cxn modelId="{B2769C2E-746B-4193-AA1C-4C37FAA5EF62}" type="presParOf" srcId="{3CBC133A-2197-409C-8234-093D0C8C69FF}" destId="{B63C5989-646E-4A90-8F48-70F839D3CD49}" srcOrd="0" destOrd="0" presId="urn:microsoft.com/office/officeart/2005/8/layout/hList1"/>
    <dgm:cxn modelId="{873DC114-989A-4E0F-BE89-251DB3D798A9}" type="presParOf" srcId="{3CBC133A-2197-409C-8234-093D0C8C69FF}" destId="{09233327-F949-4167-B2A2-65B0D09A8585}" srcOrd="1" destOrd="0" presId="urn:microsoft.com/office/officeart/2005/8/layout/hList1"/>
    <dgm:cxn modelId="{3C5DA1CD-318B-4BC3-89AC-FC7909353E29}" type="presParOf" srcId="{68591985-71C1-4CEC-91CA-8F84486251DE}" destId="{848342EE-1F16-4A62-9B5A-8FEE1598DC0B}" srcOrd="1" destOrd="0" presId="urn:microsoft.com/office/officeart/2005/8/layout/hList1"/>
    <dgm:cxn modelId="{C524B3E1-2F30-45A5-B1E7-756F8328D693}" type="presParOf" srcId="{68591985-71C1-4CEC-91CA-8F84486251DE}" destId="{21896357-6D5D-416C-BACD-E4854A7FCE01}" srcOrd="2" destOrd="0" presId="urn:microsoft.com/office/officeart/2005/8/layout/hList1"/>
    <dgm:cxn modelId="{0C166355-8C88-43F1-B50D-B675F47FC4C6}" type="presParOf" srcId="{21896357-6D5D-416C-BACD-E4854A7FCE01}" destId="{92422570-1826-4A92-AFEF-B3F57009844A}" srcOrd="0" destOrd="0" presId="urn:microsoft.com/office/officeart/2005/8/layout/hList1"/>
    <dgm:cxn modelId="{721424B7-1653-4874-8BB1-1342965BC2A5}" type="presParOf" srcId="{21896357-6D5D-416C-BACD-E4854A7FCE01}" destId="{6FFBA51B-58D7-4C1C-BBC6-9A1030A48FBA}" srcOrd="1" destOrd="0" presId="urn:microsoft.com/office/officeart/2005/8/layout/hList1"/>
    <dgm:cxn modelId="{619D70D0-8A61-469F-9840-1D117BC6B8C9}" type="presParOf" srcId="{68591985-71C1-4CEC-91CA-8F84486251DE}" destId="{E246567B-85EE-4F69-BF3A-CD53729EE1CA}" srcOrd="3" destOrd="0" presId="urn:microsoft.com/office/officeart/2005/8/layout/hList1"/>
    <dgm:cxn modelId="{E9D7E311-374C-41AA-A057-AEE78BD6DF49}" type="presParOf" srcId="{68591985-71C1-4CEC-91CA-8F84486251DE}" destId="{06384438-3D27-4A60-970E-0198724E3F68}" srcOrd="4" destOrd="0" presId="urn:microsoft.com/office/officeart/2005/8/layout/hList1"/>
    <dgm:cxn modelId="{5D8A92A7-80C3-48DF-A322-66F681513AC9}" type="presParOf" srcId="{06384438-3D27-4A60-970E-0198724E3F68}" destId="{C1F71045-DE10-464B-B902-85D320E6C6ED}" srcOrd="0" destOrd="0" presId="urn:microsoft.com/office/officeart/2005/8/layout/hList1"/>
    <dgm:cxn modelId="{2A03F939-32BA-4499-8478-D6CD3165E468}" type="presParOf" srcId="{06384438-3D27-4A60-970E-0198724E3F68}" destId="{81554F84-2B65-4938-A64E-1CFA9A001AB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A8BF2C-32EE-47C9-9B99-0AFC4A168FAD}"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D7793CBF-7CB7-46F1-A5DB-F063B19DD7BF}">
      <dgm:prSet phldrT="[文本]"/>
      <dgm:spPr/>
      <dgm:t>
        <a:bodyPr/>
        <a:lstStyle/>
        <a:p>
          <a:r>
            <a:rPr lang="zh-CN" altLang="en-US" dirty="0"/>
            <a:t>情报分析员</a:t>
          </a:r>
          <a:endParaRPr lang="en-US" dirty="0"/>
        </a:p>
      </dgm:t>
    </dgm:pt>
    <dgm:pt modelId="{C52C0A15-C826-4898-A57A-56B39850036A}" type="parTrans" cxnId="{585117FC-3CBF-4F3C-B856-DDB25B745EB4}">
      <dgm:prSet/>
      <dgm:spPr/>
      <dgm:t>
        <a:bodyPr/>
        <a:lstStyle/>
        <a:p>
          <a:endParaRPr lang="en-US"/>
        </a:p>
      </dgm:t>
    </dgm:pt>
    <dgm:pt modelId="{80472242-E69E-4FC6-B81D-A4E66AEB86CC}" type="sibTrans" cxnId="{585117FC-3CBF-4F3C-B856-DDB25B745EB4}">
      <dgm:prSet/>
      <dgm:spPr/>
      <dgm:t>
        <a:bodyPr/>
        <a:lstStyle/>
        <a:p>
          <a:endParaRPr lang="en-US"/>
        </a:p>
      </dgm:t>
    </dgm:pt>
    <dgm:pt modelId="{7FE154A2-CCBD-4906-9C37-1CCB12B0ED3E}">
      <dgm:prSet phldrT="[文本]"/>
      <dgm:spPr/>
      <dgm:t>
        <a:bodyPr/>
        <a:lstStyle/>
        <a:p>
          <a:r>
            <a:rPr lang="zh-CN" altLang="en-US" dirty="0"/>
            <a:t>战略规划师</a:t>
          </a:r>
          <a:endParaRPr lang="en-US" dirty="0"/>
        </a:p>
      </dgm:t>
    </dgm:pt>
    <dgm:pt modelId="{57469539-08EF-4D39-B3B9-147FB987B59D}" type="parTrans" cxnId="{D54FB59A-8E22-4552-91A8-CCE63FAA17AA}">
      <dgm:prSet/>
      <dgm:spPr/>
      <dgm:t>
        <a:bodyPr/>
        <a:lstStyle/>
        <a:p>
          <a:endParaRPr lang="en-US"/>
        </a:p>
      </dgm:t>
    </dgm:pt>
    <dgm:pt modelId="{8D562F67-37B9-4921-A073-1E3BDA2BA468}" type="sibTrans" cxnId="{D54FB59A-8E22-4552-91A8-CCE63FAA17AA}">
      <dgm:prSet/>
      <dgm:spPr/>
      <dgm:t>
        <a:bodyPr/>
        <a:lstStyle/>
        <a:p>
          <a:endParaRPr lang="en-US"/>
        </a:p>
      </dgm:t>
    </dgm:pt>
    <dgm:pt modelId="{A5FBB985-714D-4BD5-ABB3-17BFC85B4C5F}">
      <dgm:prSet phldrT="[文本]"/>
      <dgm:spPr/>
      <dgm:t>
        <a:bodyPr/>
        <a:lstStyle/>
        <a:p>
          <a:r>
            <a:rPr lang="zh-CN" altLang="en-US" dirty="0"/>
            <a:t>作战研究分析员</a:t>
          </a:r>
          <a:endParaRPr lang="en-US" dirty="0"/>
        </a:p>
      </dgm:t>
    </dgm:pt>
    <dgm:pt modelId="{62FFC441-7C3C-4022-94AD-23E1C81858E0}" type="parTrans" cxnId="{DD88E19F-2958-4E70-9550-51D0B72C8774}">
      <dgm:prSet/>
      <dgm:spPr/>
      <dgm:t>
        <a:bodyPr/>
        <a:lstStyle/>
        <a:p>
          <a:endParaRPr lang="en-US"/>
        </a:p>
      </dgm:t>
    </dgm:pt>
    <dgm:pt modelId="{7FABD836-ED5F-4A5A-A3BD-C8149487CD3D}" type="sibTrans" cxnId="{DD88E19F-2958-4E70-9550-51D0B72C8774}">
      <dgm:prSet/>
      <dgm:spPr/>
      <dgm:t>
        <a:bodyPr/>
        <a:lstStyle/>
        <a:p>
          <a:endParaRPr lang="en-US"/>
        </a:p>
      </dgm:t>
    </dgm:pt>
    <dgm:pt modelId="{B5DE1B81-B940-4EA5-AB43-74CD44F962D0}">
      <dgm:prSet phldrT="[文本]"/>
      <dgm:spPr/>
      <dgm:t>
        <a:bodyPr/>
        <a:lstStyle/>
        <a:p>
          <a:r>
            <a:rPr lang="zh-CN" altLang="en-US" dirty="0"/>
            <a:t>后勤分析员</a:t>
          </a:r>
          <a:endParaRPr lang="en-US" dirty="0"/>
        </a:p>
      </dgm:t>
    </dgm:pt>
    <dgm:pt modelId="{5CE53166-EBE9-41A2-821B-35CB100DE62F}" type="parTrans" cxnId="{1F2EB43A-90A7-4F70-AEBB-2EDEB97DD07B}">
      <dgm:prSet/>
      <dgm:spPr/>
      <dgm:t>
        <a:bodyPr/>
        <a:lstStyle/>
        <a:p>
          <a:endParaRPr lang="en-US"/>
        </a:p>
      </dgm:t>
    </dgm:pt>
    <dgm:pt modelId="{F0FC4C29-3F66-41A7-BFA4-43C8E03114D8}" type="sibTrans" cxnId="{1F2EB43A-90A7-4F70-AEBB-2EDEB97DD07B}">
      <dgm:prSet/>
      <dgm:spPr/>
      <dgm:t>
        <a:bodyPr/>
        <a:lstStyle/>
        <a:p>
          <a:endParaRPr lang="en-US"/>
        </a:p>
      </dgm:t>
    </dgm:pt>
    <dgm:pt modelId="{2E1D973E-9B09-4B52-AD71-367EDF8A611D}">
      <dgm:prSet phldrT="[文本]"/>
      <dgm:spPr/>
      <dgm:t>
        <a:bodyPr/>
        <a:lstStyle/>
        <a:p>
          <a:r>
            <a:rPr lang="zh-CN" altLang="en-US" dirty="0"/>
            <a:t>军事经济学家</a:t>
          </a:r>
          <a:endParaRPr lang="en-US" dirty="0"/>
        </a:p>
      </dgm:t>
    </dgm:pt>
    <dgm:pt modelId="{3534EBA2-CE25-4BA1-82A9-4253BFDFC00F}" type="parTrans" cxnId="{D554754D-0E03-4AB7-A6F6-30E18FC7DFE1}">
      <dgm:prSet/>
      <dgm:spPr/>
      <dgm:t>
        <a:bodyPr/>
        <a:lstStyle/>
        <a:p>
          <a:endParaRPr lang="en-US"/>
        </a:p>
      </dgm:t>
    </dgm:pt>
    <dgm:pt modelId="{3278FF0C-5414-452E-BB67-87E5DA7228DD}" type="sibTrans" cxnId="{D554754D-0E03-4AB7-A6F6-30E18FC7DFE1}">
      <dgm:prSet/>
      <dgm:spPr/>
      <dgm:t>
        <a:bodyPr/>
        <a:lstStyle/>
        <a:p>
          <a:endParaRPr lang="en-US"/>
        </a:p>
      </dgm:t>
    </dgm:pt>
    <dgm:pt modelId="{AD474229-458E-47A0-8F63-2D9BB3C117B3}">
      <dgm:prSet phldrT="[文本]"/>
      <dgm:spPr/>
      <dgm:t>
        <a:bodyPr/>
        <a:lstStyle/>
        <a:p>
          <a:r>
            <a:rPr lang="zh-CN" altLang="en-US" dirty="0"/>
            <a:t>收集分析情报</a:t>
          </a:r>
          <a:endParaRPr lang="en-US" dirty="0"/>
        </a:p>
      </dgm:t>
    </dgm:pt>
    <dgm:pt modelId="{F85FBA74-1203-4278-BBAA-AE893DE834D5}" type="parTrans" cxnId="{784EFFBB-2937-4BF6-8235-B983F1CD41A9}">
      <dgm:prSet/>
      <dgm:spPr/>
      <dgm:t>
        <a:bodyPr/>
        <a:lstStyle/>
        <a:p>
          <a:endParaRPr lang="en-US"/>
        </a:p>
      </dgm:t>
    </dgm:pt>
    <dgm:pt modelId="{884C901D-65D8-4C42-B529-2C1610F3E821}" type="sibTrans" cxnId="{784EFFBB-2937-4BF6-8235-B983F1CD41A9}">
      <dgm:prSet/>
      <dgm:spPr/>
      <dgm:t>
        <a:bodyPr/>
        <a:lstStyle/>
        <a:p>
          <a:endParaRPr lang="en-US"/>
        </a:p>
      </dgm:t>
    </dgm:pt>
    <dgm:pt modelId="{0EE3DCD3-089D-4B29-8D8A-0F2D7C42030C}">
      <dgm:prSet phldrT="[文本]"/>
      <dgm:spPr/>
      <dgm:t>
        <a:bodyPr/>
        <a:lstStyle/>
        <a:p>
          <a:r>
            <a:rPr lang="zh-CN" altLang="en-US" dirty="0"/>
            <a:t>制定战略和计划</a:t>
          </a:r>
          <a:endParaRPr lang="en-US" dirty="0"/>
        </a:p>
      </dgm:t>
    </dgm:pt>
    <dgm:pt modelId="{90285820-43D2-4A9F-B8B5-DCC642DC7340}" type="parTrans" cxnId="{A62138BF-72B6-48D8-BB4A-819B6112DF97}">
      <dgm:prSet/>
      <dgm:spPr/>
      <dgm:t>
        <a:bodyPr/>
        <a:lstStyle/>
        <a:p>
          <a:endParaRPr lang="en-US"/>
        </a:p>
      </dgm:t>
    </dgm:pt>
    <dgm:pt modelId="{30BCE440-C135-4B0F-B1CD-F14A7D7BD938}" type="sibTrans" cxnId="{A62138BF-72B6-48D8-BB4A-819B6112DF97}">
      <dgm:prSet/>
      <dgm:spPr/>
      <dgm:t>
        <a:bodyPr/>
        <a:lstStyle/>
        <a:p>
          <a:endParaRPr lang="en-US"/>
        </a:p>
      </dgm:t>
    </dgm:pt>
    <dgm:pt modelId="{A0C18F8A-E23B-4553-AF45-9A99F99D03BC}">
      <dgm:prSet phldrT="[文本]"/>
      <dgm:spPr/>
      <dgm:t>
        <a:bodyPr/>
        <a:lstStyle/>
        <a:p>
          <a:r>
            <a:rPr lang="zh-CN" altLang="en-US" dirty="0"/>
            <a:t>分析战术战略</a:t>
          </a:r>
          <a:endParaRPr lang="en-US" dirty="0"/>
        </a:p>
      </dgm:t>
    </dgm:pt>
    <dgm:pt modelId="{7E782A99-38CF-48A2-B890-C40AA4DA37C7}" type="parTrans" cxnId="{5C465D3A-B12D-47BE-A981-3EC331C2EF88}">
      <dgm:prSet/>
      <dgm:spPr/>
      <dgm:t>
        <a:bodyPr/>
        <a:lstStyle/>
        <a:p>
          <a:endParaRPr lang="en-US"/>
        </a:p>
      </dgm:t>
    </dgm:pt>
    <dgm:pt modelId="{86281A27-EC3A-4894-BF22-0EF6CEF25F30}" type="sibTrans" cxnId="{5C465D3A-B12D-47BE-A981-3EC331C2EF88}">
      <dgm:prSet/>
      <dgm:spPr/>
      <dgm:t>
        <a:bodyPr/>
        <a:lstStyle/>
        <a:p>
          <a:endParaRPr lang="en-US"/>
        </a:p>
      </dgm:t>
    </dgm:pt>
    <dgm:pt modelId="{792CC60E-F819-4738-9E7A-DB341A170419}">
      <dgm:prSet phldrT="[文本]"/>
      <dgm:spPr/>
      <dgm:t>
        <a:bodyPr/>
        <a:lstStyle/>
        <a:p>
          <a:r>
            <a:rPr lang="zh-CN" altLang="en-US" dirty="0"/>
            <a:t>研究优化后勤系统</a:t>
          </a:r>
          <a:endParaRPr lang="en-US" dirty="0"/>
        </a:p>
      </dgm:t>
    </dgm:pt>
    <dgm:pt modelId="{1194DB5C-8B80-468A-AA71-44A82ADD50CF}" type="parTrans" cxnId="{39EC4479-9A16-492A-94AB-3D095FFCDD39}">
      <dgm:prSet/>
      <dgm:spPr/>
      <dgm:t>
        <a:bodyPr/>
        <a:lstStyle/>
        <a:p>
          <a:endParaRPr lang="en-US"/>
        </a:p>
      </dgm:t>
    </dgm:pt>
    <dgm:pt modelId="{68B810DE-FDD2-499D-9D38-6F58CA6FD801}" type="sibTrans" cxnId="{39EC4479-9A16-492A-94AB-3D095FFCDD39}">
      <dgm:prSet/>
      <dgm:spPr/>
      <dgm:t>
        <a:bodyPr/>
        <a:lstStyle/>
        <a:p>
          <a:endParaRPr lang="en-US"/>
        </a:p>
      </dgm:t>
    </dgm:pt>
    <dgm:pt modelId="{ED0EB6EB-CDB3-4E79-90AA-BB7B860CB6B4}">
      <dgm:prSet phldrT="[文本]"/>
      <dgm:spPr/>
      <dgm:t>
        <a:bodyPr/>
        <a:lstStyle/>
        <a:p>
          <a:r>
            <a:rPr lang="zh-CN" altLang="en-US" dirty="0"/>
            <a:t>分析预算和资源分配</a:t>
          </a:r>
          <a:endParaRPr lang="en-US" dirty="0"/>
        </a:p>
      </dgm:t>
    </dgm:pt>
    <dgm:pt modelId="{5762FFB2-924F-4E6C-8761-1FF902731982}" type="parTrans" cxnId="{1563900D-250A-40AA-A4FF-6A0114B03F38}">
      <dgm:prSet/>
      <dgm:spPr/>
      <dgm:t>
        <a:bodyPr/>
        <a:lstStyle/>
        <a:p>
          <a:endParaRPr lang="en-US"/>
        </a:p>
      </dgm:t>
    </dgm:pt>
    <dgm:pt modelId="{55929E59-4679-4D35-A0FD-23411F9BE85C}" type="sibTrans" cxnId="{1563900D-250A-40AA-A4FF-6A0114B03F38}">
      <dgm:prSet/>
      <dgm:spPr/>
      <dgm:t>
        <a:bodyPr/>
        <a:lstStyle/>
        <a:p>
          <a:endParaRPr lang="en-US"/>
        </a:p>
      </dgm:t>
    </dgm:pt>
    <dgm:pt modelId="{D0EB79EA-30DF-464C-841C-5DE69DF0F8B1}" type="pres">
      <dgm:prSet presAssocID="{45A8BF2C-32EE-47C9-9B99-0AFC4A168FAD}" presName="diagram" presStyleCnt="0">
        <dgm:presLayoutVars>
          <dgm:dir/>
          <dgm:resizeHandles val="exact"/>
        </dgm:presLayoutVars>
      </dgm:prSet>
      <dgm:spPr/>
    </dgm:pt>
    <dgm:pt modelId="{88E63739-5883-41E7-9A5D-CE6C3CBB1486}" type="pres">
      <dgm:prSet presAssocID="{D7793CBF-7CB7-46F1-A5DB-F063B19DD7BF}" presName="node" presStyleLbl="node1" presStyleIdx="0" presStyleCnt="5">
        <dgm:presLayoutVars>
          <dgm:bulletEnabled val="1"/>
        </dgm:presLayoutVars>
      </dgm:prSet>
      <dgm:spPr/>
    </dgm:pt>
    <dgm:pt modelId="{514EDA3F-1D85-4850-B98D-8BDB65A59E1F}" type="pres">
      <dgm:prSet presAssocID="{80472242-E69E-4FC6-B81D-A4E66AEB86CC}" presName="sibTrans" presStyleCnt="0"/>
      <dgm:spPr/>
    </dgm:pt>
    <dgm:pt modelId="{11707037-0E09-4026-A5D6-3A6753DE2A0B}" type="pres">
      <dgm:prSet presAssocID="{7FE154A2-CCBD-4906-9C37-1CCB12B0ED3E}" presName="node" presStyleLbl="node1" presStyleIdx="1" presStyleCnt="5">
        <dgm:presLayoutVars>
          <dgm:bulletEnabled val="1"/>
        </dgm:presLayoutVars>
      </dgm:prSet>
      <dgm:spPr/>
    </dgm:pt>
    <dgm:pt modelId="{7F064E62-37BF-4DF0-8AF5-C0AE38856739}" type="pres">
      <dgm:prSet presAssocID="{8D562F67-37B9-4921-A073-1E3BDA2BA468}" presName="sibTrans" presStyleCnt="0"/>
      <dgm:spPr/>
    </dgm:pt>
    <dgm:pt modelId="{719A7ABE-D12E-4678-8C50-3E76262CBA10}" type="pres">
      <dgm:prSet presAssocID="{A5FBB985-714D-4BD5-ABB3-17BFC85B4C5F}" presName="node" presStyleLbl="node1" presStyleIdx="2" presStyleCnt="5">
        <dgm:presLayoutVars>
          <dgm:bulletEnabled val="1"/>
        </dgm:presLayoutVars>
      </dgm:prSet>
      <dgm:spPr/>
    </dgm:pt>
    <dgm:pt modelId="{D6511350-E024-4C65-9214-03124039406F}" type="pres">
      <dgm:prSet presAssocID="{7FABD836-ED5F-4A5A-A3BD-C8149487CD3D}" presName="sibTrans" presStyleCnt="0"/>
      <dgm:spPr/>
    </dgm:pt>
    <dgm:pt modelId="{18051EAF-539D-4146-9AAF-4D0CD251CC10}" type="pres">
      <dgm:prSet presAssocID="{B5DE1B81-B940-4EA5-AB43-74CD44F962D0}" presName="node" presStyleLbl="node1" presStyleIdx="3" presStyleCnt="5">
        <dgm:presLayoutVars>
          <dgm:bulletEnabled val="1"/>
        </dgm:presLayoutVars>
      </dgm:prSet>
      <dgm:spPr/>
    </dgm:pt>
    <dgm:pt modelId="{B3D620E9-5D2B-4DA6-BD2E-C24DD51E9804}" type="pres">
      <dgm:prSet presAssocID="{F0FC4C29-3F66-41A7-BFA4-43C8E03114D8}" presName="sibTrans" presStyleCnt="0"/>
      <dgm:spPr/>
    </dgm:pt>
    <dgm:pt modelId="{0A82B817-25D0-4692-A82F-7012BDEA3270}" type="pres">
      <dgm:prSet presAssocID="{2E1D973E-9B09-4B52-AD71-367EDF8A611D}" presName="node" presStyleLbl="node1" presStyleIdx="4" presStyleCnt="5">
        <dgm:presLayoutVars>
          <dgm:bulletEnabled val="1"/>
        </dgm:presLayoutVars>
      </dgm:prSet>
      <dgm:spPr/>
    </dgm:pt>
  </dgm:ptLst>
  <dgm:cxnLst>
    <dgm:cxn modelId="{1563900D-250A-40AA-A4FF-6A0114B03F38}" srcId="{2E1D973E-9B09-4B52-AD71-367EDF8A611D}" destId="{ED0EB6EB-CDB3-4E79-90AA-BB7B860CB6B4}" srcOrd="0" destOrd="0" parTransId="{5762FFB2-924F-4E6C-8761-1FF902731982}" sibTransId="{55929E59-4679-4D35-A0FD-23411F9BE85C}"/>
    <dgm:cxn modelId="{3DDB4F23-2468-4FAF-98FB-F3124BF28B2D}" type="presOf" srcId="{45A8BF2C-32EE-47C9-9B99-0AFC4A168FAD}" destId="{D0EB79EA-30DF-464C-841C-5DE69DF0F8B1}" srcOrd="0" destOrd="0" presId="urn:microsoft.com/office/officeart/2005/8/layout/default"/>
    <dgm:cxn modelId="{5C465D3A-B12D-47BE-A981-3EC331C2EF88}" srcId="{A5FBB985-714D-4BD5-ABB3-17BFC85B4C5F}" destId="{A0C18F8A-E23B-4553-AF45-9A99F99D03BC}" srcOrd="0" destOrd="0" parTransId="{7E782A99-38CF-48A2-B890-C40AA4DA37C7}" sibTransId="{86281A27-EC3A-4894-BF22-0EF6CEF25F30}"/>
    <dgm:cxn modelId="{1F2EB43A-90A7-4F70-AEBB-2EDEB97DD07B}" srcId="{45A8BF2C-32EE-47C9-9B99-0AFC4A168FAD}" destId="{B5DE1B81-B940-4EA5-AB43-74CD44F962D0}" srcOrd="3" destOrd="0" parTransId="{5CE53166-EBE9-41A2-821B-35CB100DE62F}" sibTransId="{F0FC4C29-3F66-41A7-BFA4-43C8E03114D8}"/>
    <dgm:cxn modelId="{B607DD5D-9834-400B-865C-45342CE9DAD1}" type="presOf" srcId="{0EE3DCD3-089D-4B29-8D8A-0F2D7C42030C}" destId="{11707037-0E09-4026-A5D6-3A6753DE2A0B}" srcOrd="0" destOrd="1" presId="urn:microsoft.com/office/officeart/2005/8/layout/default"/>
    <dgm:cxn modelId="{0CF61162-F808-4513-A93B-8D3C59AC7D8B}" type="presOf" srcId="{B5DE1B81-B940-4EA5-AB43-74CD44F962D0}" destId="{18051EAF-539D-4146-9AAF-4D0CD251CC10}" srcOrd="0" destOrd="0" presId="urn:microsoft.com/office/officeart/2005/8/layout/default"/>
    <dgm:cxn modelId="{9EA16866-59D8-4A2D-8A4C-1CD99A286058}" type="presOf" srcId="{D7793CBF-7CB7-46F1-A5DB-F063B19DD7BF}" destId="{88E63739-5883-41E7-9A5D-CE6C3CBB1486}" srcOrd="0" destOrd="0" presId="urn:microsoft.com/office/officeart/2005/8/layout/default"/>
    <dgm:cxn modelId="{295A2A48-A0A0-4C87-87AA-FC5B222E9697}" type="presOf" srcId="{ED0EB6EB-CDB3-4E79-90AA-BB7B860CB6B4}" destId="{0A82B817-25D0-4692-A82F-7012BDEA3270}" srcOrd="0" destOrd="1" presId="urn:microsoft.com/office/officeart/2005/8/layout/default"/>
    <dgm:cxn modelId="{D554754D-0E03-4AB7-A6F6-30E18FC7DFE1}" srcId="{45A8BF2C-32EE-47C9-9B99-0AFC4A168FAD}" destId="{2E1D973E-9B09-4B52-AD71-367EDF8A611D}" srcOrd="4" destOrd="0" parTransId="{3534EBA2-CE25-4BA1-82A9-4253BFDFC00F}" sibTransId="{3278FF0C-5414-452E-BB67-87E5DA7228DD}"/>
    <dgm:cxn modelId="{18F5F657-F9FA-47F1-BCE9-2C8645FC4938}" type="presOf" srcId="{792CC60E-F819-4738-9E7A-DB341A170419}" destId="{18051EAF-539D-4146-9AAF-4D0CD251CC10}" srcOrd="0" destOrd="1" presId="urn:microsoft.com/office/officeart/2005/8/layout/default"/>
    <dgm:cxn modelId="{39EC4479-9A16-492A-94AB-3D095FFCDD39}" srcId="{B5DE1B81-B940-4EA5-AB43-74CD44F962D0}" destId="{792CC60E-F819-4738-9E7A-DB341A170419}" srcOrd="0" destOrd="0" parTransId="{1194DB5C-8B80-468A-AA71-44A82ADD50CF}" sibTransId="{68B810DE-FDD2-499D-9D38-6F58CA6FD801}"/>
    <dgm:cxn modelId="{8A3ADF98-EFFC-4025-A33A-D6F3E644E8D0}" type="presOf" srcId="{2E1D973E-9B09-4B52-AD71-367EDF8A611D}" destId="{0A82B817-25D0-4692-A82F-7012BDEA3270}" srcOrd="0" destOrd="0" presId="urn:microsoft.com/office/officeart/2005/8/layout/default"/>
    <dgm:cxn modelId="{D54FB59A-8E22-4552-91A8-CCE63FAA17AA}" srcId="{45A8BF2C-32EE-47C9-9B99-0AFC4A168FAD}" destId="{7FE154A2-CCBD-4906-9C37-1CCB12B0ED3E}" srcOrd="1" destOrd="0" parTransId="{57469539-08EF-4D39-B3B9-147FB987B59D}" sibTransId="{8D562F67-37B9-4921-A073-1E3BDA2BA468}"/>
    <dgm:cxn modelId="{DD88E19F-2958-4E70-9550-51D0B72C8774}" srcId="{45A8BF2C-32EE-47C9-9B99-0AFC4A168FAD}" destId="{A5FBB985-714D-4BD5-ABB3-17BFC85B4C5F}" srcOrd="2" destOrd="0" parTransId="{62FFC441-7C3C-4022-94AD-23E1C81858E0}" sibTransId="{7FABD836-ED5F-4A5A-A3BD-C8149487CD3D}"/>
    <dgm:cxn modelId="{461031AC-B1F5-4B20-BFA9-2762D0D62F73}" type="presOf" srcId="{A5FBB985-714D-4BD5-ABB3-17BFC85B4C5F}" destId="{719A7ABE-D12E-4678-8C50-3E76262CBA10}" srcOrd="0" destOrd="0" presId="urn:microsoft.com/office/officeart/2005/8/layout/default"/>
    <dgm:cxn modelId="{784EFFBB-2937-4BF6-8235-B983F1CD41A9}" srcId="{D7793CBF-7CB7-46F1-A5DB-F063B19DD7BF}" destId="{AD474229-458E-47A0-8F63-2D9BB3C117B3}" srcOrd="0" destOrd="0" parTransId="{F85FBA74-1203-4278-BBAA-AE893DE834D5}" sibTransId="{884C901D-65D8-4C42-B529-2C1610F3E821}"/>
    <dgm:cxn modelId="{A62138BF-72B6-48D8-BB4A-819B6112DF97}" srcId="{7FE154A2-CCBD-4906-9C37-1CCB12B0ED3E}" destId="{0EE3DCD3-089D-4B29-8D8A-0F2D7C42030C}" srcOrd="0" destOrd="0" parTransId="{90285820-43D2-4A9F-B8B5-DCC642DC7340}" sibTransId="{30BCE440-C135-4B0F-B1CD-F14A7D7BD938}"/>
    <dgm:cxn modelId="{24EE01C6-4460-4B99-A68A-1BE05374E3A4}" type="presOf" srcId="{AD474229-458E-47A0-8F63-2D9BB3C117B3}" destId="{88E63739-5883-41E7-9A5D-CE6C3CBB1486}" srcOrd="0" destOrd="1" presId="urn:microsoft.com/office/officeart/2005/8/layout/default"/>
    <dgm:cxn modelId="{1FD97BC6-05E4-487A-9BAA-E565C9E1B525}" type="presOf" srcId="{7FE154A2-CCBD-4906-9C37-1CCB12B0ED3E}" destId="{11707037-0E09-4026-A5D6-3A6753DE2A0B}" srcOrd="0" destOrd="0" presId="urn:microsoft.com/office/officeart/2005/8/layout/default"/>
    <dgm:cxn modelId="{C1846FDF-A35E-40F0-93F0-695BC680BEC7}" type="presOf" srcId="{A0C18F8A-E23B-4553-AF45-9A99F99D03BC}" destId="{719A7ABE-D12E-4678-8C50-3E76262CBA10}" srcOrd="0" destOrd="1" presId="urn:microsoft.com/office/officeart/2005/8/layout/default"/>
    <dgm:cxn modelId="{585117FC-3CBF-4F3C-B856-DDB25B745EB4}" srcId="{45A8BF2C-32EE-47C9-9B99-0AFC4A168FAD}" destId="{D7793CBF-7CB7-46F1-A5DB-F063B19DD7BF}" srcOrd="0" destOrd="0" parTransId="{C52C0A15-C826-4898-A57A-56B39850036A}" sibTransId="{80472242-E69E-4FC6-B81D-A4E66AEB86CC}"/>
    <dgm:cxn modelId="{4A7B312E-9B1C-4C77-9C61-90F2DC7E5478}" type="presParOf" srcId="{D0EB79EA-30DF-464C-841C-5DE69DF0F8B1}" destId="{88E63739-5883-41E7-9A5D-CE6C3CBB1486}" srcOrd="0" destOrd="0" presId="urn:microsoft.com/office/officeart/2005/8/layout/default"/>
    <dgm:cxn modelId="{292180C3-E34A-4DDB-8D81-3DA4C561B35F}" type="presParOf" srcId="{D0EB79EA-30DF-464C-841C-5DE69DF0F8B1}" destId="{514EDA3F-1D85-4850-B98D-8BDB65A59E1F}" srcOrd="1" destOrd="0" presId="urn:microsoft.com/office/officeart/2005/8/layout/default"/>
    <dgm:cxn modelId="{720F7133-A106-4C51-883A-D2C7F0E74329}" type="presParOf" srcId="{D0EB79EA-30DF-464C-841C-5DE69DF0F8B1}" destId="{11707037-0E09-4026-A5D6-3A6753DE2A0B}" srcOrd="2" destOrd="0" presId="urn:microsoft.com/office/officeart/2005/8/layout/default"/>
    <dgm:cxn modelId="{95865558-DB04-4420-A154-FCAFFC693A50}" type="presParOf" srcId="{D0EB79EA-30DF-464C-841C-5DE69DF0F8B1}" destId="{7F064E62-37BF-4DF0-8AF5-C0AE38856739}" srcOrd="3" destOrd="0" presId="urn:microsoft.com/office/officeart/2005/8/layout/default"/>
    <dgm:cxn modelId="{09FE6330-EE09-4628-857A-910ECF8FAC29}" type="presParOf" srcId="{D0EB79EA-30DF-464C-841C-5DE69DF0F8B1}" destId="{719A7ABE-D12E-4678-8C50-3E76262CBA10}" srcOrd="4" destOrd="0" presId="urn:microsoft.com/office/officeart/2005/8/layout/default"/>
    <dgm:cxn modelId="{88E8EB67-A6B0-493B-8051-F108CD4D60B6}" type="presParOf" srcId="{D0EB79EA-30DF-464C-841C-5DE69DF0F8B1}" destId="{D6511350-E024-4C65-9214-03124039406F}" srcOrd="5" destOrd="0" presId="urn:microsoft.com/office/officeart/2005/8/layout/default"/>
    <dgm:cxn modelId="{E056D76F-C045-4088-89CF-A704B1214F93}" type="presParOf" srcId="{D0EB79EA-30DF-464C-841C-5DE69DF0F8B1}" destId="{18051EAF-539D-4146-9AAF-4D0CD251CC10}" srcOrd="6" destOrd="0" presId="urn:microsoft.com/office/officeart/2005/8/layout/default"/>
    <dgm:cxn modelId="{ADC3BF14-546B-435B-A138-606AC73CD894}" type="presParOf" srcId="{D0EB79EA-30DF-464C-841C-5DE69DF0F8B1}" destId="{B3D620E9-5D2B-4DA6-BD2E-C24DD51E9804}" srcOrd="7" destOrd="0" presId="urn:microsoft.com/office/officeart/2005/8/layout/default"/>
    <dgm:cxn modelId="{C62A674D-26BE-49F9-B7F0-61DDF13C8A2C}" type="presParOf" srcId="{D0EB79EA-30DF-464C-841C-5DE69DF0F8B1}" destId="{0A82B817-25D0-4692-A82F-7012BDEA3270}"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1D93476-7C44-403C-9DFA-188ED539FDB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EF5F6C23-E25D-4E18-A125-4852372B2518}">
      <dgm:prSet/>
      <dgm:spPr/>
      <dgm:t>
        <a:bodyPr/>
        <a:lstStyle/>
        <a:p>
          <a:r>
            <a:rPr lang="zh-CN" b="1" i="0" baseline="0" dirty="0"/>
            <a:t>第一周：</a:t>
          </a:r>
          <a:r>
            <a:rPr lang="zh-CN" b="0" i="0" baseline="0" dirty="0"/>
            <a:t>（新手做法）只看</a:t>
          </a:r>
          <a:r>
            <a:rPr lang="zh-CN" altLang="en-US" b="0" i="0" baseline="0" dirty="0"/>
            <a:t>资讯公司</a:t>
          </a:r>
          <a:r>
            <a:rPr lang="zh-CN" b="0" i="0" baseline="0" dirty="0"/>
            <a:t>报告的期末库存数据</a:t>
          </a:r>
          <a:endParaRPr lang="en-US" dirty="0"/>
        </a:p>
      </dgm:t>
    </dgm:pt>
    <dgm:pt modelId="{99F55EC3-20DB-400D-9A27-9B46E62E5A02}" type="parTrans" cxnId="{A5652AD6-0F53-4391-89A9-AB828DF8162F}">
      <dgm:prSet/>
      <dgm:spPr/>
      <dgm:t>
        <a:bodyPr/>
        <a:lstStyle/>
        <a:p>
          <a:endParaRPr lang="en-US"/>
        </a:p>
      </dgm:t>
    </dgm:pt>
    <dgm:pt modelId="{7268FFAA-DE50-4F79-B97F-180C2D9CE132}" type="sibTrans" cxnId="{A5652AD6-0F53-4391-89A9-AB828DF8162F}">
      <dgm:prSet/>
      <dgm:spPr/>
      <dgm:t>
        <a:bodyPr/>
        <a:lstStyle/>
        <a:p>
          <a:endParaRPr lang="en-US"/>
        </a:p>
      </dgm:t>
    </dgm:pt>
    <dgm:pt modelId="{153871A2-44B9-475E-8DD0-C93A9C18A0E9}">
      <dgm:prSet/>
      <dgm:spPr/>
      <dgm:t>
        <a:bodyPr/>
        <a:lstStyle/>
        <a:p>
          <a:r>
            <a:rPr lang="zh-CN" b="0" i="0" baseline="0" dirty="0"/>
            <a:t>第三周：补上基础加工产能利用率、物流转运效率</a:t>
          </a:r>
          <a:endParaRPr lang="en-US" dirty="0"/>
        </a:p>
      </dgm:t>
    </dgm:pt>
    <dgm:pt modelId="{B61DA887-5F02-4230-BE50-AE7CCED1134E}" type="parTrans" cxnId="{2E595DB6-C7E7-46A3-A8FD-9ED677314560}">
      <dgm:prSet/>
      <dgm:spPr/>
      <dgm:t>
        <a:bodyPr/>
        <a:lstStyle/>
        <a:p>
          <a:endParaRPr lang="en-US"/>
        </a:p>
      </dgm:t>
    </dgm:pt>
    <dgm:pt modelId="{9A6A1FA9-0537-4E2C-AD49-9B8F51D48BEC}" type="sibTrans" cxnId="{2E595DB6-C7E7-46A3-A8FD-9ED677314560}">
      <dgm:prSet/>
      <dgm:spPr/>
      <dgm:t>
        <a:bodyPr/>
        <a:lstStyle/>
        <a:p>
          <a:endParaRPr lang="en-US"/>
        </a:p>
      </dgm:t>
    </dgm:pt>
    <dgm:pt modelId="{0F75D82B-5F57-4A44-A403-9C943F365B97}">
      <dgm:prSet/>
      <dgm:spPr/>
      <dgm:t>
        <a:bodyPr/>
        <a:lstStyle/>
        <a:p>
          <a:r>
            <a:rPr lang="zh-CN" b="0" i="0" baseline="0" dirty="0"/>
            <a:t>第六周：叠加产业隐形库存（如钢贸商托盘库存）</a:t>
          </a:r>
          <a:endParaRPr lang="en-US" dirty="0"/>
        </a:p>
      </dgm:t>
    </dgm:pt>
    <dgm:pt modelId="{005B357A-3738-41AE-9363-3D125D4C2083}" type="parTrans" cxnId="{08C56006-140F-49DF-AB70-23D3305F9E5F}">
      <dgm:prSet/>
      <dgm:spPr/>
      <dgm:t>
        <a:bodyPr/>
        <a:lstStyle/>
        <a:p>
          <a:endParaRPr lang="en-US"/>
        </a:p>
      </dgm:t>
    </dgm:pt>
    <dgm:pt modelId="{5C6F4BC0-5F11-4D14-ABF2-64306A340804}" type="sibTrans" cxnId="{08C56006-140F-49DF-AB70-23D3305F9E5F}">
      <dgm:prSet/>
      <dgm:spPr/>
      <dgm:t>
        <a:bodyPr/>
        <a:lstStyle/>
        <a:p>
          <a:endParaRPr lang="en-US"/>
        </a:p>
      </dgm:t>
    </dgm:pt>
    <dgm:pt modelId="{112212BE-E4F1-45C2-8C08-37B9A99FF5E4}">
      <dgm:prSet/>
      <dgm:spPr/>
      <dgm:t>
        <a:bodyPr/>
        <a:lstStyle/>
        <a:p>
          <a:r>
            <a:rPr lang="zh-CN" b="0" i="0" baseline="0" dirty="0"/>
            <a:t>案例：某研究员发现螺纹钢显性库存下降时，通过迭代发现钢厂产成品库存同比增加</a:t>
          </a:r>
          <a:r>
            <a:rPr lang="en-US" b="0" i="0" baseline="0" dirty="0"/>
            <a:t>36%</a:t>
          </a:r>
          <a:r>
            <a:rPr lang="zh-CN" b="0" i="0" baseline="0" dirty="0"/>
            <a:t>（推翻原结论）</a:t>
          </a:r>
          <a:endParaRPr lang="en-US" dirty="0"/>
        </a:p>
      </dgm:t>
    </dgm:pt>
    <dgm:pt modelId="{422A855B-16FE-4C7A-B96B-5D5B731BE16F}" type="parTrans" cxnId="{9AB7BF46-6C56-45EB-97C0-16F8392C79A3}">
      <dgm:prSet/>
      <dgm:spPr/>
      <dgm:t>
        <a:bodyPr/>
        <a:lstStyle/>
        <a:p>
          <a:endParaRPr lang="en-US"/>
        </a:p>
      </dgm:t>
    </dgm:pt>
    <dgm:pt modelId="{F331493B-DD79-4631-9457-8EF4566B68A2}" type="sibTrans" cxnId="{9AB7BF46-6C56-45EB-97C0-16F8392C79A3}">
      <dgm:prSet/>
      <dgm:spPr/>
      <dgm:t>
        <a:bodyPr/>
        <a:lstStyle/>
        <a:p>
          <a:endParaRPr lang="en-US"/>
        </a:p>
      </dgm:t>
    </dgm:pt>
    <dgm:pt modelId="{EFC22166-AD1A-4EB5-BDF8-DA7712C2BC76}" type="pres">
      <dgm:prSet presAssocID="{C1D93476-7C44-403C-9DFA-188ED539FDBA}" presName="Name0" presStyleCnt="0">
        <dgm:presLayoutVars>
          <dgm:dir/>
          <dgm:resizeHandles val="exact"/>
        </dgm:presLayoutVars>
      </dgm:prSet>
      <dgm:spPr/>
    </dgm:pt>
    <dgm:pt modelId="{DD5DB8F6-310E-4E2E-ACA9-2681F6D34DD2}" type="pres">
      <dgm:prSet presAssocID="{C1D93476-7C44-403C-9DFA-188ED539FDBA}" presName="arrow" presStyleLbl="bgShp" presStyleIdx="0" presStyleCnt="1"/>
      <dgm:spPr/>
    </dgm:pt>
    <dgm:pt modelId="{BEB63B1B-D6DE-46E3-9215-0FB4C19CAA24}" type="pres">
      <dgm:prSet presAssocID="{C1D93476-7C44-403C-9DFA-188ED539FDBA}" presName="points" presStyleCnt="0"/>
      <dgm:spPr/>
    </dgm:pt>
    <dgm:pt modelId="{1E226174-631C-410F-ACB7-8A0B7F7E5EDF}" type="pres">
      <dgm:prSet presAssocID="{EF5F6C23-E25D-4E18-A125-4852372B2518}" presName="compositeA" presStyleCnt="0"/>
      <dgm:spPr/>
    </dgm:pt>
    <dgm:pt modelId="{DC83E590-BC68-46DF-9568-C60228EE4695}" type="pres">
      <dgm:prSet presAssocID="{EF5F6C23-E25D-4E18-A125-4852372B2518}" presName="textA" presStyleLbl="revTx" presStyleIdx="0" presStyleCnt="4">
        <dgm:presLayoutVars>
          <dgm:bulletEnabled val="1"/>
        </dgm:presLayoutVars>
      </dgm:prSet>
      <dgm:spPr/>
    </dgm:pt>
    <dgm:pt modelId="{92B9CE2D-A5FC-4CFD-8E64-1955E8A71E8E}" type="pres">
      <dgm:prSet presAssocID="{EF5F6C23-E25D-4E18-A125-4852372B2518}" presName="circleA" presStyleLbl="node1" presStyleIdx="0" presStyleCnt="4"/>
      <dgm:spPr/>
    </dgm:pt>
    <dgm:pt modelId="{2FF93DC6-3F49-453E-89D0-1847776B15FC}" type="pres">
      <dgm:prSet presAssocID="{EF5F6C23-E25D-4E18-A125-4852372B2518}" presName="spaceA" presStyleCnt="0"/>
      <dgm:spPr/>
    </dgm:pt>
    <dgm:pt modelId="{3142624E-4A40-4244-9000-48DB5E4A3B04}" type="pres">
      <dgm:prSet presAssocID="{7268FFAA-DE50-4F79-B97F-180C2D9CE132}" presName="space" presStyleCnt="0"/>
      <dgm:spPr/>
    </dgm:pt>
    <dgm:pt modelId="{19A67999-915B-4DF7-AED4-C0BE1B7741A8}" type="pres">
      <dgm:prSet presAssocID="{153871A2-44B9-475E-8DD0-C93A9C18A0E9}" presName="compositeB" presStyleCnt="0"/>
      <dgm:spPr/>
    </dgm:pt>
    <dgm:pt modelId="{57FE651B-8CF9-4378-9CCF-C564640794AD}" type="pres">
      <dgm:prSet presAssocID="{153871A2-44B9-475E-8DD0-C93A9C18A0E9}" presName="textB" presStyleLbl="revTx" presStyleIdx="1" presStyleCnt="4">
        <dgm:presLayoutVars>
          <dgm:bulletEnabled val="1"/>
        </dgm:presLayoutVars>
      </dgm:prSet>
      <dgm:spPr/>
    </dgm:pt>
    <dgm:pt modelId="{E4A6AA3D-A0E5-4EC7-8625-3C6E21BDB98A}" type="pres">
      <dgm:prSet presAssocID="{153871A2-44B9-475E-8DD0-C93A9C18A0E9}" presName="circleB" presStyleLbl="node1" presStyleIdx="1" presStyleCnt="4"/>
      <dgm:spPr/>
    </dgm:pt>
    <dgm:pt modelId="{FDCB6474-E318-4DF9-A94E-2F3D47EE5806}" type="pres">
      <dgm:prSet presAssocID="{153871A2-44B9-475E-8DD0-C93A9C18A0E9}" presName="spaceB" presStyleCnt="0"/>
      <dgm:spPr/>
    </dgm:pt>
    <dgm:pt modelId="{EE21A90D-20D4-427C-8909-5B80FE43C3CE}" type="pres">
      <dgm:prSet presAssocID="{9A6A1FA9-0537-4E2C-AD49-9B8F51D48BEC}" presName="space" presStyleCnt="0"/>
      <dgm:spPr/>
    </dgm:pt>
    <dgm:pt modelId="{1E25B38C-67BA-42FC-B689-FF35C1DBFEA1}" type="pres">
      <dgm:prSet presAssocID="{0F75D82B-5F57-4A44-A403-9C943F365B97}" presName="compositeA" presStyleCnt="0"/>
      <dgm:spPr/>
    </dgm:pt>
    <dgm:pt modelId="{9A697689-05F8-45F1-B6A9-E6FDC86F4974}" type="pres">
      <dgm:prSet presAssocID="{0F75D82B-5F57-4A44-A403-9C943F365B97}" presName="textA" presStyleLbl="revTx" presStyleIdx="2" presStyleCnt="4">
        <dgm:presLayoutVars>
          <dgm:bulletEnabled val="1"/>
        </dgm:presLayoutVars>
      </dgm:prSet>
      <dgm:spPr/>
    </dgm:pt>
    <dgm:pt modelId="{09467D6D-3B53-439B-89B5-1D24A62E9F7D}" type="pres">
      <dgm:prSet presAssocID="{0F75D82B-5F57-4A44-A403-9C943F365B97}" presName="circleA" presStyleLbl="node1" presStyleIdx="2" presStyleCnt="4"/>
      <dgm:spPr/>
    </dgm:pt>
    <dgm:pt modelId="{C10D4DAC-3004-4450-811E-78B1BB8FBA24}" type="pres">
      <dgm:prSet presAssocID="{0F75D82B-5F57-4A44-A403-9C943F365B97}" presName="spaceA" presStyleCnt="0"/>
      <dgm:spPr/>
    </dgm:pt>
    <dgm:pt modelId="{392A500D-C490-4E64-A5F9-5EE5F06400D4}" type="pres">
      <dgm:prSet presAssocID="{5C6F4BC0-5F11-4D14-ABF2-64306A340804}" presName="space" presStyleCnt="0"/>
      <dgm:spPr/>
    </dgm:pt>
    <dgm:pt modelId="{E332DC5B-2A03-4E26-8473-53DF7FA8160B}" type="pres">
      <dgm:prSet presAssocID="{112212BE-E4F1-45C2-8C08-37B9A99FF5E4}" presName="compositeB" presStyleCnt="0"/>
      <dgm:spPr/>
    </dgm:pt>
    <dgm:pt modelId="{228E1031-2C93-4A50-8C15-46F50F24FB82}" type="pres">
      <dgm:prSet presAssocID="{112212BE-E4F1-45C2-8C08-37B9A99FF5E4}" presName="textB" presStyleLbl="revTx" presStyleIdx="3" presStyleCnt="4">
        <dgm:presLayoutVars>
          <dgm:bulletEnabled val="1"/>
        </dgm:presLayoutVars>
      </dgm:prSet>
      <dgm:spPr/>
    </dgm:pt>
    <dgm:pt modelId="{4ACBB260-D74A-44C9-87CB-8F9AF11D6B9B}" type="pres">
      <dgm:prSet presAssocID="{112212BE-E4F1-45C2-8C08-37B9A99FF5E4}" presName="circleB" presStyleLbl="node1" presStyleIdx="3" presStyleCnt="4"/>
      <dgm:spPr/>
    </dgm:pt>
    <dgm:pt modelId="{13F83AAF-1684-412B-98D2-FDEC26EA6E8D}" type="pres">
      <dgm:prSet presAssocID="{112212BE-E4F1-45C2-8C08-37B9A99FF5E4}" presName="spaceB" presStyleCnt="0"/>
      <dgm:spPr/>
    </dgm:pt>
  </dgm:ptLst>
  <dgm:cxnLst>
    <dgm:cxn modelId="{08C56006-140F-49DF-AB70-23D3305F9E5F}" srcId="{C1D93476-7C44-403C-9DFA-188ED539FDBA}" destId="{0F75D82B-5F57-4A44-A403-9C943F365B97}" srcOrd="2" destOrd="0" parTransId="{005B357A-3738-41AE-9363-3D125D4C2083}" sibTransId="{5C6F4BC0-5F11-4D14-ABF2-64306A340804}"/>
    <dgm:cxn modelId="{570D472B-EEE4-42A3-BA57-5AA54A1B2095}" type="presOf" srcId="{0F75D82B-5F57-4A44-A403-9C943F365B97}" destId="{9A697689-05F8-45F1-B6A9-E6FDC86F4974}" srcOrd="0" destOrd="0" presId="urn:microsoft.com/office/officeart/2005/8/layout/hProcess11"/>
    <dgm:cxn modelId="{9AB7BF46-6C56-45EB-97C0-16F8392C79A3}" srcId="{C1D93476-7C44-403C-9DFA-188ED539FDBA}" destId="{112212BE-E4F1-45C2-8C08-37B9A99FF5E4}" srcOrd="3" destOrd="0" parTransId="{422A855B-16FE-4C7A-B96B-5D5B731BE16F}" sibTransId="{F331493B-DD79-4631-9457-8EF4566B68A2}"/>
    <dgm:cxn modelId="{3B8A7256-487A-4A0C-B4F8-B70B63A9435E}" type="presOf" srcId="{153871A2-44B9-475E-8DD0-C93A9C18A0E9}" destId="{57FE651B-8CF9-4378-9CCF-C564640794AD}" srcOrd="0" destOrd="0" presId="urn:microsoft.com/office/officeart/2005/8/layout/hProcess11"/>
    <dgm:cxn modelId="{6A350996-6F29-4B06-AC65-81896C4039E9}" type="presOf" srcId="{EF5F6C23-E25D-4E18-A125-4852372B2518}" destId="{DC83E590-BC68-46DF-9568-C60228EE4695}" srcOrd="0" destOrd="0" presId="urn:microsoft.com/office/officeart/2005/8/layout/hProcess11"/>
    <dgm:cxn modelId="{2E595DB6-C7E7-46A3-A8FD-9ED677314560}" srcId="{C1D93476-7C44-403C-9DFA-188ED539FDBA}" destId="{153871A2-44B9-475E-8DD0-C93A9C18A0E9}" srcOrd="1" destOrd="0" parTransId="{B61DA887-5F02-4230-BE50-AE7CCED1134E}" sibTransId="{9A6A1FA9-0537-4E2C-AD49-9B8F51D48BEC}"/>
    <dgm:cxn modelId="{A5652AD6-0F53-4391-89A9-AB828DF8162F}" srcId="{C1D93476-7C44-403C-9DFA-188ED539FDBA}" destId="{EF5F6C23-E25D-4E18-A125-4852372B2518}" srcOrd="0" destOrd="0" parTransId="{99F55EC3-20DB-400D-9A27-9B46E62E5A02}" sibTransId="{7268FFAA-DE50-4F79-B97F-180C2D9CE132}"/>
    <dgm:cxn modelId="{F88752E4-40C3-4B33-B0BD-A4C0D00F81E5}" type="presOf" srcId="{C1D93476-7C44-403C-9DFA-188ED539FDBA}" destId="{EFC22166-AD1A-4EB5-BDF8-DA7712C2BC76}" srcOrd="0" destOrd="0" presId="urn:microsoft.com/office/officeart/2005/8/layout/hProcess11"/>
    <dgm:cxn modelId="{EEC592E6-7FA5-4CE7-9A68-5DF59A9F94FE}" type="presOf" srcId="{112212BE-E4F1-45C2-8C08-37B9A99FF5E4}" destId="{228E1031-2C93-4A50-8C15-46F50F24FB82}" srcOrd="0" destOrd="0" presId="urn:microsoft.com/office/officeart/2005/8/layout/hProcess11"/>
    <dgm:cxn modelId="{7D96CA51-2C27-4ABE-923C-812617EE11D5}" type="presParOf" srcId="{EFC22166-AD1A-4EB5-BDF8-DA7712C2BC76}" destId="{DD5DB8F6-310E-4E2E-ACA9-2681F6D34DD2}" srcOrd="0" destOrd="0" presId="urn:microsoft.com/office/officeart/2005/8/layout/hProcess11"/>
    <dgm:cxn modelId="{C3D6125F-636E-4650-88A3-1605C4352C33}" type="presParOf" srcId="{EFC22166-AD1A-4EB5-BDF8-DA7712C2BC76}" destId="{BEB63B1B-D6DE-46E3-9215-0FB4C19CAA24}" srcOrd="1" destOrd="0" presId="urn:microsoft.com/office/officeart/2005/8/layout/hProcess11"/>
    <dgm:cxn modelId="{346B6117-246E-4F7D-9BAF-63D7B3AD3A42}" type="presParOf" srcId="{BEB63B1B-D6DE-46E3-9215-0FB4C19CAA24}" destId="{1E226174-631C-410F-ACB7-8A0B7F7E5EDF}" srcOrd="0" destOrd="0" presId="urn:microsoft.com/office/officeart/2005/8/layout/hProcess11"/>
    <dgm:cxn modelId="{D5EDF5A7-ACB5-4247-9424-BDC1176A8DFD}" type="presParOf" srcId="{1E226174-631C-410F-ACB7-8A0B7F7E5EDF}" destId="{DC83E590-BC68-46DF-9568-C60228EE4695}" srcOrd="0" destOrd="0" presId="urn:microsoft.com/office/officeart/2005/8/layout/hProcess11"/>
    <dgm:cxn modelId="{D6C17119-711C-44C3-AD8E-1BAA1EBB2782}" type="presParOf" srcId="{1E226174-631C-410F-ACB7-8A0B7F7E5EDF}" destId="{92B9CE2D-A5FC-4CFD-8E64-1955E8A71E8E}" srcOrd="1" destOrd="0" presId="urn:microsoft.com/office/officeart/2005/8/layout/hProcess11"/>
    <dgm:cxn modelId="{AD7A3A04-55F8-491E-988A-0E99DFD7DD9D}" type="presParOf" srcId="{1E226174-631C-410F-ACB7-8A0B7F7E5EDF}" destId="{2FF93DC6-3F49-453E-89D0-1847776B15FC}" srcOrd="2" destOrd="0" presId="urn:microsoft.com/office/officeart/2005/8/layout/hProcess11"/>
    <dgm:cxn modelId="{E428637A-63C3-4A84-924E-806D427B13B8}" type="presParOf" srcId="{BEB63B1B-D6DE-46E3-9215-0FB4C19CAA24}" destId="{3142624E-4A40-4244-9000-48DB5E4A3B04}" srcOrd="1" destOrd="0" presId="urn:microsoft.com/office/officeart/2005/8/layout/hProcess11"/>
    <dgm:cxn modelId="{51B57D8F-D6A7-4A98-8B3F-63DE32F0C2FE}" type="presParOf" srcId="{BEB63B1B-D6DE-46E3-9215-0FB4C19CAA24}" destId="{19A67999-915B-4DF7-AED4-C0BE1B7741A8}" srcOrd="2" destOrd="0" presId="urn:microsoft.com/office/officeart/2005/8/layout/hProcess11"/>
    <dgm:cxn modelId="{2AAE9251-9ED0-49DE-B959-F34FC1E1E114}" type="presParOf" srcId="{19A67999-915B-4DF7-AED4-C0BE1B7741A8}" destId="{57FE651B-8CF9-4378-9CCF-C564640794AD}" srcOrd="0" destOrd="0" presId="urn:microsoft.com/office/officeart/2005/8/layout/hProcess11"/>
    <dgm:cxn modelId="{F8640B0B-9B38-4D23-A5A0-1E14B15AA951}" type="presParOf" srcId="{19A67999-915B-4DF7-AED4-C0BE1B7741A8}" destId="{E4A6AA3D-A0E5-4EC7-8625-3C6E21BDB98A}" srcOrd="1" destOrd="0" presId="urn:microsoft.com/office/officeart/2005/8/layout/hProcess11"/>
    <dgm:cxn modelId="{E6A5B493-CEE9-43DC-A69F-FBEC42D2239C}" type="presParOf" srcId="{19A67999-915B-4DF7-AED4-C0BE1B7741A8}" destId="{FDCB6474-E318-4DF9-A94E-2F3D47EE5806}" srcOrd="2" destOrd="0" presId="urn:microsoft.com/office/officeart/2005/8/layout/hProcess11"/>
    <dgm:cxn modelId="{B36A3F49-4E8B-44A6-8519-C37293B54DD2}" type="presParOf" srcId="{BEB63B1B-D6DE-46E3-9215-0FB4C19CAA24}" destId="{EE21A90D-20D4-427C-8909-5B80FE43C3CE}" srcOrd="3" destOrd="0" presId="urn:microsoft.com/office/officeart/2005/8/layout/hProcess11"/>
    <dgm:cxn modelId="{F74A37FE-0586-4DC6-B9F3-FCEFF1F0F118}" type="presParOf" srcId="{BEB63B1B-D6DE-46E3-9215-0FB4C19CAA24}" destId="{1E25B38C-67BA-42FC-B689-FF35C1DBFEA1}" srcOrd="4" destOrd="0" presId="urn:microsoft.com/office/officeart/2005/8/layout/hProcess11"/>
    <dgm:cxn modelId="{88BFEDEC-E30F-4401-80BB-95D09AE2B772}" type="presParOf" srcId="{1E25B38C-67BA-42FC-B689-FF35C1DBFEA1}" destId="{9A697689-05F8-45F1-B6A9-E6FDC86F4974}" srcOrd="0" destOrd="0" presId="urn:microsoft.com/office/officeart/2005/8/layout/hProcess11"/>
    <dgm:cxn modelId="{842DAD27-9E03-4E05-B8B1-F85D0D5937F2}" type="presParOf" srcId="{1E25B38C-67BA-42FC-B689-FF35C1DBFEA1}" destId="{09467D6D-3B53-439B-89B5-1D24A62E9F7D}" srcOrd="1" destOrd="0" presId="urn:microsoft.com/office/officeart/2005/8/layout/hProcess11"/>
    <dgm:cxn modelId="{9CA6ED40-2E28-4466-ABE7-178EEB231568}" type="presParOf" srcId="{1E25B38C-67BA-42FC-B689-FF35C1DBFEA1}" destId="{C10D4DAC-3004-4450-811E-78B1BB8FBA24}" srcOrd="2" destOrd="0" presId="urn:microsoft.com/office/officeart/2005/8/layout/hProcess11"/>
    <dgm:cxn modelId="{FD39DD65-98DE-44F9-93D5-B20C9311074B}" type="presParOf" srcId="{BEB63B1B-D6DE-46E3-9215-0FB4C19CAA24}" destId="{392A500D-C490-4E64-A5F9-5EE5F06400D4}" srcOrd="5" destOrd="0" presId="urn:microsoft.com/office/officeart/2005/8/layout/hProcess11"/>
    <dgm:cxn modelId="{D9589431-9E09-4198-B17F-2A387EF046E9}" type="presParOf" srcId="{BEB63B1B-D6DE-46E3-9215-0FB4C19CAA24}" destId="{E332DC5B-2A03-4E26-8473-53DF7FA8160B}" srcOrd="6" destOrd="0" presId="urn:microsoft.com/office/officeart/2005/8/layout/hProcess11"/>
    <dgm:cxn modelId="{F7AF3682-BF94-4DF7-B56E-D56E3E9F1436}" type="presParOf" srcId="{E332DC5B-2A03-4E26-8473-53DF7FA8160B}" destId="{228E1031-2C93-4A50-8C15-46F50F24FB82}" srcOrd="0" destOrd="0" presId="urn:microsoft.com/office/officeart/2005/8/layout/hProcess11"/>
    <dgm:cxn modelId="{A792D977-C75E-4658-BA5E-AE1ED1CBBF94}" type="presParOf" srcId="{E332DC5B-2A03-4E26-8473-53DF7FA8160B}" destId="{4ACBB260-D74A-44C9-87CB-8F9AF11D6B9B}" srcOrd="1" destOrd="0" presId="urn:microsoft.com/office/officeart/2005/8/layout/hProcess11"/>
    <dgm:cxn modelId="{9217DFFF-D1F0-4DF2-AC37-EB7F2F0970C5}" type="presParOf" srcId="{E332DC5B-2A03-4E26-8473-53DF7FA8160B}" destId="{13F83AAF-1684-412B-98D2-FDEC26EA6E8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BF643EA-9CEE-4BB6-B07D-1CDA2D417A46}"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76E4D0E-D566-41D3-859B-2CF3915AAA66}">
      <dgm:prSet/>
      <dgm:spPr/>
      <dgm:t>
        <a:bodyPr/>
        <a:lstStyle/>
        <a:p>
          <a:r>
            <a:rPr lang="zh-CN" b="1" i="0" baseline="0"/>
            <a:t>青铜阶段</a:t>
          </a:r>
          <a:r>
            <a:rPr lang="zh-CN" b="0" i="0" baseline="0"/>
            <a:t>：直接问仓库管理员</a:t>
          </a:r>
          <a:r>
            <a:rPr lang="en-US" b="0" i="0" baseline="0"/>
            <a:t>"</a:t>
          </a:r>
          <a:r>
            <a:rPr lang="zh-CN" b="0" i="0" baseline="0"/>
            <a:t>库存多少？</a:t>
          </a:r>
          <a:r>
            <a:rPr lang="en-US" b="0" i="0" baseline="0"/>
            <a:t>"</a:t>
          </a:r>
          <a:endParaRPr lang="en-US"/>
        </a:p>
      </dgm:t>
    </dgm:pt>
    <dgm:pt modelId="{BD343D0F-7470-4A64-8872-851E63A418C5}" type="parTrans" cxnId="{0FB084BC-AA97-4678-BFCD-6EC825802C18}">
      <dgm:prSet/>
      <dgm:spPr/>
      <dgm:t>
        <a:bodyPr/>
        <a:lstStyle/>
        <a:p>
          <a:endParaRPr lang="en-US"/>
        </a:p>
      </dgm:t>
    </dgm:pt>
    <dgm:pt modelId="{F6C9F4C5-54FE-477D-A87E-1B5078E7992D}" type="sibTrans" cxnId="{0FB084BC-AA97-4678-BFCD-6EC825802C18}">
      <dgm:prSet/>
      <dgm:spPr/>
      <dgm:t>
        <a:bodyPr/>
        <a:lstStyle/>
        <a:p>
          <a:endParaRPr lang="en-US"/>
        </a:p>
      </dgm:t>
    </dgm:pt>
    <dgm:pt modelId="{B87564E6-08D8-4CC0-B3AE-563BD83A141E}">
      <dgm:prSet/>
      <dgm:spPr/>
      <dgm:t>
        <a:bodyPr/>
        <a:lstStyle/>
        <a:p>
          <a:r>
            <a:rPr lang="zh-CN" b="1" i="0" baseline="0"/>
            <a:t>白银阶段</a:t>
          </a:r>
          <a:r>
            <a:rPr lang="zh-CN" b="0" i="0" baseline="0"/>
            <a:t>：观察仓库卡车进出频次</a:t>
          </a:r>
          <a:r>
            <a:rPr lang="en-US" b="0" i="0" baseline="0"/>
            <a:t>+</a:t>
          </a:r>
          <a:r>
            <a:rPr lang="zh-CN" b="0" i="0" baseline="0"/>
            <a:t>轮胎磨损程度</a:t>
          </a:r>
          <a:endParaRPr lang="en-US"/>
        </a:p>
      </dgm:t>
    </dgm:pt>
    <dgm:pt modelId="{6539B3BC-ACCF-4377-A74D-57273F2062CE}" type="parTrans" cxnId="{4AB06335-7EB7-4CD8-9A46-A111A5B03481}">
      <dgm:prSet/>
      <dgm:spPr/>
      <dgm:t>
        <a:bodyPr/>
        <a:lstStyle/>
        <a:p>
          <a:endParaRPr lang="en-US"/>
        </a:p>
      </dgm:t>
    </dgm:pt>
    <dgm:pt modelId="{9EBF00B1-ED39-4199-98CA-933A9F584B6B}" type="sibTrans" cxnId="{4AB06335-7EB7-4CD8-9A46-A111A5B03481}">
      <dgm:prSet/>
      <dgm:spPr/>
      <dgm:t>
        <a:bodyPr/>
        <a:lstStyle/>
        <a:p>
          <a:endParaRPr lang="en-US"/>
        </a:p>
      </dgm:t>
    </dgm:pt>
    <dgm:pt modelId="{9621E21F-D465-447F-932E-48AABA791507}">
      <dgm:prSet/>
      <dgm:spPr/>
      <dgm:t>
        <a:bodyPr/>
        <a:lstStyle/>
        <a:p>
          <a:r>
            <a:rPr lang="zh-CN" b="1" i="0" baseline="0"/>
            <a:t>黄金阶段</a:t>
          </a:r>
          <a:r>
            <a:rPr lang="zh-CN" b="0" i="0" baseline="0"/>
            <a:t>：综合装卸工下班时间（近期每天加班到</a:t>
          </a:r>
          <a:r>
            <a:rPr lang="en-US" b="0" i="0" baseline="0"/>
            <a:t>22</a:t>
          </a:r>
          <a:r>
            <a:rPr lang="zh-CN" b="0" i="0" baseline="0"/>
            <a:t>点→库存增加反被证实）</a:t>
          </a:r>
          <a:endParaRPr lang="en-US"/>
        </a:p>
      </dgm:t>
    </dgm:pt>
    <dgm:pt modelId="{CB09E6DC-6BF3-4329-9166-7A87005F1A6B}" type="parTrans" cxnId="{2CAB00E5-2908-424A-9E37-9120434258FF}">
      <dgm:prSet/>
      <dgm:spPr/>
      <dgm:t>
        <a:bodyPr/>
        <a:lstStyle/>
        <a:p>
          <a:endParaRPr lang="en-US"/>
        </a:p>
      </dgm:t>
    </dgm:pt>
    <dgm:pt modelId="{81CA9DDD-CACC-4DC8-82BC-FBD6D8D7EFFA}" type="sibTrans" cxnId="{2CAB00E5-2908-424A-9E37-9120434258FF}">
      <dgm:prSet/>
      <dgm:spPr/>
      <dgm:t>
        <a:bodyPr/>
        <a:lstStyle/>
        <a:p>
          <a:endParaRPr lang="en-US"/>
        </a:p>
      </dgm:t>
    </dgm:pt>
    <dgm:pt modelId="{2A3A39CE-1612-46A0-A0D3-88DD21079DDA}">
      <dgm:prSet/>
      <dgm:spPr/>
      <dgm:t>
        <a:bodyPr/>
        <a:lstStyle/>
        <a:p>
          <a:r>
            <a:rPr lang="zh-CN" b="1" i="0" baseline="0"/>
            <a:t>实战贴士</a:t>
          </a:r>
          <a:r>
            <a:rPr lang="zh-CN" b="0" i="0" baseline="0"/>
            <a:t>：每次调研必留</a:t>
          </a:r>
          <a:r>
            <a:rPr lang="en-US" b="0" i="0" baseline="0"/>
            <a:t>2</a:t>
          </a:r>
          <a:r>
            <a:rPr lang="zh-CN" b="0" i="0" baseline="0"/>
            <a:t>个开放式问题字段，用作下次迭代素材</a:t>
          </a:r>
          <a:endParaRPr lang="en-US"/>
        </a:p>
      </dgm:t>
    </dgm:pt>
    <dgm:pt modelId="{AF44E179-A139-45E5-A7E4-0FF486F545C9}" type="parTrans" cxnId="{1C895D69-548D-40ED-B023-1256D78F3213}">
      <dgm:prSet/>
      <dgm:spPr/>
      <dgm:t>
        <a:bodyPr/>
        <a:lstStyle/>
        <a:p>
          <a:endParaRPr lang="en-US"/>
        </a:p>
      </dgm:t>
    </dgm:pt>
    <dgm:pt modelId="{39AAEE83-DFCF-464A-80C4-F9A46DB8197E}" type="sibTrans" cxnId="{1C895D69-548D-40ED-B023-1256D78F3213}">
      <dgm:prSet/>
      <dgm:spPr/>
      <dgm:t>
        <a:bodyPr/>
        <a:lstStyle/>
        <a:p>
          <a:endParaRPr lang="en-US"/>
        </a:p>
      </dgm:t>
    </dgm:pt>
    <dgm:pt modelId="{6F2C02B9-052D-4521-95DA-3707A1A97DD8}" type="pres">
      <dgm:prSet presAssocID="{4BF643EA-9CEE-4BB6-B07D-1CDA2D417A46}" presName="Name0" presStyleCnt="0">
        <dgm:presLayoutVars>
          <dgm:dir/>
          <dgm:resizeHandles val="exact"/>
        </dgm:presLayoutVars>
      </dgm:prSet>
      <dgm:spPr/>
    </dgm:pt>
    <dgm:pt modelId="{C793C426-4F1F-4962-80B9-467435AF48BD}" type="pres">
      <dgm:prSet presAssocID="{4BF643EA-9CEE-4BB6-B07D-1CDA2D417A46}" presName="arrow" presStyleLbl="bgShp" presStyleIdx="0" presStyleCnt="1"/>
      <dgm:spPr/>
    </dgm:pt>
    <dgm:pt modelId="{3D2C431F-520E-4626-A270-6C7E292ED7D7}" type="pres">
      <dgm:prSet presAssocID="{4BF643EA-9CEE-4BB6-B07D-1CDA2D417A46}" presName="points" presStyleCnt="0"/>
      <dgm:spPr/>
    </dgm:pt>
    <dgm:pt modelId="{9BA798B1-60DA-4690-9FB3-876A1D9BD786}" type="pres">
      <dgm:prSet presAssocID="{C76E4D0E-D566-41D3-859B-2CF3915AAA66}" presName="compositeA" presStyleCnt="0"/>
      <dgm:spPr/>
    </dgm:pt>
    <dgm:pt modelId="{6A47EE9D-1A08-479F-83B7-DC0EBD52B63E}" type="pres">
      <dgm:prSet presAssocID="{C76E4D0E-D566-41D3-859B-2CF3915AAA66}" presName="textA" presStyleLbl="revTx" presStyleIdx="0" presStyleCnt="4">
        <dgm:presLayoutVars>
          <dgm:bulletEnabled val="1"/>
        </dgm:presLayoutVars>
      </dgm:prSet>
      <dgm:spPr/>
    </dgm:pt>
    <dgm:pt modelId="{4763CAC1-456A-4B56-9195-FB3488ACCD15}" type="pres">
      <dgm:prSet presAssocID="{C76E4D0E-D566-41D3-859B-2CF3915AAA66}" presName="circleA" presStyleLbl="node1" presStyleIdx="0" presStyleCnt="4"/>
      <dgm:spPr/>
    </dgm:pt>
    <dgm:pt modelId="{26F75C96-D8F2-466B-B956-FCED248E68D6}" type="pres">
      <dgm:prSet presAssocID="{C76E4D0E-D566-41D3-859B-2CF3915AAA66}" presName="spaceA" presStyleCnt="0"/>
      <dgm:spPr/>
    </dgm:pt>
    <dgm:pt modelId="{0B9E4D2A-B3C2-4FF1-BE45-5AB18BF8CA01}" type="pres">
      <dgm:prSet presAssocID="{F6C9F4C5-54FE-477D-A87E-1B5078E7992D}" presName="space" presStyleCnt="0"/>
      <dgm:spPr/>
    </dgm:pt>
    <dgm:pt modelId="{30E119BE-FA3D-4C9F-95BB-94C7650B41DC}" type="pres">
      <dgm:prSet presAssocID="{B87564E6-08D8-4CC0-B3AE-563BD83A141E}" presName="compositeB" presStyleCnt="0"/>
      <dgm:spPr/>
    </dgm:pt>
    <dgm:pt modelId="{54019BB9-3F6C-4A46-A797-CB14F340D2DB}" type="pres">
      <dgm:prSet presAssocID="{B87564E6-08D8-4CC0-B3AE-563BD83A141E}" presName="textB" presStyleLbl="revTx" presStyleIdx="1" presStyleCnt="4">
        <dgm:presLayoutVars>
          <dgm:bulletEnabled val="1"/>
        </dgm:presLayoutVars>
      </dgm:prSet>
      <dgm:spPr/>
    </dgm:pt>
    <dgm:pt modelId="{048C847C-7014-4877-80DA-E0EFB6478C74}" type="pres">
      <dgm:prSet presAssocID="{B87564E6-08D8-4CC0-B3AE-563BD83A141E}" presName="circleB" presStyleLbl="node1" presStyleIdx="1" presStyleCnt="4"/>
      <dgm:spPr/>
    </dgm:pt>
    <dgm:pt modelId="{BE327503-D19E-4DEA-80D3-B281EDAB5A88}" type="pres">
      <dgm:prSet presAssocID="{B87564E6-08D8-4CC0-B3AE-563BD83A141E}" presName="spaceB" presStyleCnt="0"/>
      <dgm:spPr/>
    </dgm:pt>
    <dgm:pt modelId="{603BB568-670F-4CA0-9F83-D93C070FF4F1}" type="pres">
      <dgm:prSet presAssocID="{9EBF00B1-ED39-4199-98CA-933A9F584B6B}" presName="space" presStyleCnt="0"/>
      <dgm:spPr/>
    </dgm:pt>
    <dgm:pt modelId="{5F6DB3F4-F015-4727-B5F6-9E297B7293EE}" type="pres">
      <dgm:prSet presAssocID="{9621E21F-D465-447F-932E-48AABA791507}" presName="compositeA" presStyleCnt="0"/>
      <dgm:spPr/>
    </dgm:pt>
    <dgm:pt modelId="{70151C89-C1EC-47D9-9371-7B7FE9ED3265}" type="pres">
      <dgm:prSet presAssocID="{9621E21F-D465-447F-932E-48AABA791507}" presName="textA" presStyleLbl="revTx" presStyleIdx="2" presStyleCnt="4">
        <dgm:presLayoutVars>
          <dgm:bulletEnabled val="1"/>
        </dgm:presLayoutVars>
      </dgm:prSet>
      <dgm:spPr/>
    </dgm:pt>
    <dgm:pt modelId="{8121F84C-637A-4F9B-B7F6-17C582FDA77B}" type="pres">
      <dgm:prSet presAssocID="{9621E21F-D465-447F-932E-48AABA791507}" presName="circleA" presStyleLbl="node1" presStyleIdx="2" presStyleCnt="4"/>
      <dgm:spPr/>
    </dgm:pt>
    <dgm:pt modelId="{529907DC-8EEA-423D-931D-8B1A67ECF423}" type="pres">
      <dgm:prSet presAssocID="{9621E21F-D465-447F-932E-48AABA791507}" presName="spaceA" presStyleCnt="0"/>
      <dgm:spPr/>
    </dgm:pt>
    <dgm:pt modelId="{A4AC1856-CEC8-4A0E-BAD8-12A4DBCDDAF4}" type="pres">
      <dgm:prSet presAssocID="{81CA9DDD-CACC-4DC8-82BC-FBD6D8D7EFFA}" presName="space" presStyleCnt="0"/>
      <dgm:spPr/>
    </dgm:pt>
    <dgm:pt modelId="{8E0DCC3D-4F80-4EB7-BB9A-F806CA043C44}" type="pres">
      <dgm:prSet presAssocID="{2A3A39CE-1612-46A0-A0D3-88DD21079DDA}" presName="compositeB" presStyleCnt="0"/>
      <dgm:spPr/>
    </dgm:pt>
    <dgm:pt modelId="{845C9EFC-2A68-468E-B118-1E86FCC6943E}" type="pres">
      <dgm:prSet presAssocID="{2A3A39CE-1612-46A0-A0D3-88DD21079DDA}" presName="textB" presStyleLbl="revTx" presStyleIdx="3" presStyleCnt="4">
        <dgm:presLayoutVars>
          <dgm:bulletEnabled val="1"/>
        </dgm:presLayoutVars>
      </dgm:prSet>
      <dgm:spPr/>
    </dgm:pt>
    <dgm:pt modelId="{316D132D-D22F-4DD5-BA4C-E36AEB90E1DF}" type="pres">
      <dgm:prSet presAssocID="{2A3A39CE-1612-46A0-A0D3-88DD21079DDA}" presName="circleB" presStyleLbl="node1" presStyleIdx="3" presStyleCnt="4"/>
      <dgm:spPr/>
    </dgm:pt>
    <dgm:pt modelId="{650D5612-969F-4C5D-B509-97CECC59A58A}" type="pres">
      <dgm:prSet presAssocID="{2A3A39CE-1612-46A0-A0D3-88DD21079DDA}" presName="spaceB" presStyleCnt="0"/>
      <dgm:spPr/>
    </dgm:pt>
  </dgm:ptLst>
  <dgm:cxnLst>
    <dgm:cxn modelId="{4AB06335-7EB7-4CD8-9A46-A111A5B03481}" srcId="{4BF643EA-9CEE-4BB6-B07D-1CDA2D417A46}" destId="{B87564E6-08D8-4CC0-B3AE-563BD83A141E}" srcOrd="1" destOrd="0" parTransId="{6539B3BC-ACCF-4377-A74D-57273F2062CE}" sibTransId="{9EBF00B1-ED39-4199-98CA-933A9F584B6B}"/>
    <dgm:cxn modelId="{BE827141-AF2D-4B74-9D2F-E9E89E5EF550}" type="presOf" srcId="{C76E4D0E-D566-41D3-859B-2CF3915AAA66}" destId="{6A47EE9D-1A08-479F-83B7-DC0EBD52B63E}" srcOrd="0" destOrd="0" presId="urn:microsoft.com/office/officeart/2005/8/layout/hProcess11"/>
    <dgm:cxn modelId="{07F28C68-25DD-42FB-9485-C0EA04305704}" type="presOf" srcId="{9621E21F-D465-447F-932E-48AABA791507}" destId="{70151C89-C1EC-47D9-9371-7B7FE9ED3265}" srcOrd="0" destOrd="0" presId="urn:microsoft.com/office/officeart/2005/8/layout/hProcess11"/>
    <dgm:cxn modelId="{1C895D69-548D-40ED-B023-1256D78F3213}" srcId="{4BF643EA-9CEE-4BB6-B07D-1CDA2D417A46}" destId="{2A3A39CE-1612-46A0-A0D3-88DD21079DDA}" srcOrd="3" destOrd="0" parTransId="{AF44E179-A139-45E5-A7E4-0FF486F545C9}" sibTransId="{39AAEE83-DFCF-464A-80C4-F9A46DB8197E}"/>
    <dgm:cxn modelId="{26C84F76-D29A-48A7-A5F3-FF89B5EFB180}" type="presOf" srcId="{2A3A39CE-1612-46A0-A0D3-88DD21079DDA}" destId="{845C9EFC-2A68-468E-B118-1E86FCC6943E}" srcOrd="0" destOrd="0" presId="urn:microsoft.com/office/officeart/2005/8/layout/hProcess11"/>
    <dgm:cxn modelId="{354246AC-CD70-431A-87DA-1F230E50C583}" type="presOf" srcId="{4BF643EA-9CEE-4BB6-B07D-1CDA2D417A46}" destId="{6F2C02B9-052D-4521-95DA-3707A1A97DD8}" srcOrd="0" destOrd="0" presId="urn:microsoft.com/office/officeart/2005/8/layout/hProcess11"/>
    <dgm:cxn modelId="{0FB084BC-AA97-4678-BFCD-6EC825802C18}" srcId="{4BF643EA-9CEE-4BB6-B07D-1CDA2D417A46}" destId="{C76E4D0E-D566-41D3-859B-2CF3915AAA66}" srcOrd="0" destOrd="0" parTransId="{BD343D0F-7470-4A64-8872-851E63A418C5}" sibTransId="{F6C9F4C5-54FE-477D-A87E-1B5078E7992D}"/>
    <dgm:cxn modelId="{7947DFC7-223C-4DCA-9799-243039F9AF2C}" type="presOf" srcId="{B87564E6-08D8-4CC0-B3AE-563BD83A141E}" destId="{54019BB9-3F6C-4A46-A797-CB14F340D2DB}" srcOrd="0" destOrd="0" presId="urn:microsoft.com/office/officeart/2005/8/layout/hProcess11"/>
    <dgm:cxn modelId="{2CAB00E5-2908-424A-9E37-9120434258FF}" srcId="{4BF643EA-9CEE-4BB6-B07D-1CDA2D417A46}" destId="{9621E21F-D465-447F-932E-48AABA791507}" srcOrd="2" destOrd="0" parTransId="{CB09E6DC-6BF3-4329-9166-7A87005F1A6B}" sibTransId="{81CA9DDD-CACC-4DC8-82BC-FBD6D8D7EFFA}"/>
    <dgm:cxn modelId="{9BAA7729-1845-4E8E-B3F8-7C232B54810F}" type="presParOf" srcId="{6F2C02B9-052D-4521-95DA-3707A1A97DD8}" destId="{C793C426-4F1F-4962-80B9-467435AF48BD}" srcOrd="0" destOrd="0" presId="urn:microsoft.com/office/officeart/2005/8/layout/hProcess11"/>
    <dgm:cxn modelId="{D8C64995-95F7-4BD0-841D-58A5151A6740}" type="presParOf" srcId="{6F2C02B9-052D-4521-95DA-3707A1A97DD8}" destId="{3D2C431F-520E-4626-A270-6C7E292ED7D7}" srcOrd="1" destOrd="0" presId="urn:microsoft.com/office/officeart/2005/8/layout/hProcess11"/>
    <dgm:cxn modelId="{4E5FC3F5-6627-426D-B260-6173FD2313CB}" type="presParOf" srcId="{3D2C431F-520E-4626-A270-6C7E292ED7D7}" destId="{9BA798B1-60DA-4690-9FB3-876A1D9BD786}" srcOrd="0" destOrd="0" presId="urn:microsoft.com/office/officeart/2005/8/layout/hProcess11"/>
    <dgm:cxn modelId="{05917457-1030-478F-8BD2-4035C3581CA0}" type="presParOf" srcId="{9BA798B1-60DA-4690-9FB3-876A1D9BD786}" destId="{6A47EE9D-1A08-479F-83B7-DC0EBD52B63E}" srcOrd="0" destOrd="0" presId="urn:microsoft.com/office/officeart/2005/8/layout/hProcess11"/>
    <dgm:cxn modelId="{4A4F0986-8EDF-400C-A495-0500E72CB6CE}" type="presParOf" srcId="{9BA798B1-60DA-4690-9FB3-876A1D9BD786}" destId="{4763CAC1-456A-4B56-9195-FB3488ACCD15}" srcOrd="1" destOrd="0" presId="urn:microsoft.com/office/officeart/2005/8/layout/hProcess11"/>
    <dgm:cxn modelId="{F7DE9F99-9FD1-40D5-8DE3-D4F1BD81B82B}" type="presParOf" srcId="{9BA798B1-60DA-4690-9FB3-876A1D9BD786}" destId="{26F75C96-D8F2-466B-B956-FCED248E68D6}" srcOrd="2" destOrd="0" presId="urn:microsoft.com/office/officeart/2005/8/layout/hProcess11"/>
    <dgm:cxn modelId="{D28C16F4-9E4F-41F4-8CF8-2387AEE5C99E}" type="presParOf" srcId="{3D2C431F-520E-4626-A270-6C7E292ED7D7}" destId="{0B9E4D2A-B3C2-4FF1-BE45-5AB18BF8CA01}" srcOrd="1" destOrd="0" presId="urn:microsoft.com/office/officeart/2005/8/layout/hProcess11"/>
    <dgm:cxn modelId="{C81F5604-F58C-4838-9A49-537F6EB5800A}" type="presParOf" srcId="{3D2C431F-520E-4626-A270-6C7E292ED7D7}" destId="{30E119BE-FA3D-4C9F-95BB-94C7650B41DC}" srcOrd="2" destOrd="0" presId="urn:microsoft.com/office/officeart/2005/8/layout/hProcess11"/>
    <dgm:cxn modelId="{2ED9F500-E739-4774-962D-912458381003}" type="presParOf" srcId="{30E119BE-FA3D-4C9F-95BB-94C7650B41DC}" destId="{54019BB9-3F6C-4A46-A797-CB14F340D2DB}" srcOrd="0" destOrd="0" presId="urn:microsoft.com/office/officeart/2005/8/layout/hProcess11"/>
    <dgm:cxn modelId="{2D55D13C-4AC1-4613-93B6-39B5192E2301}" type="presParOf" srcId="{30E119BE-FA3D-4C9F-95BB-94C7650B41DC}" destId="{048C847C-7014-4877-80DA-E0EFB6478C74}" srcOrd="1" destOrd="0" presId="urn:microsoft.com/office/officeart/2005/8/layout/hProcess11"/>
    <dgm:cxn modelId="{5B3838B3-2D95-49F0-B8B3-95BB6060E306}" type="presParOf" srcId="{30E119BE-FA3D-4C9F-95BB-94C7650B41DC}" destId="{BE327503-D19E-4DEA-80D3-B281EDAB5A88}" srcOrd="2" destOrd="0" presId="urn:microsoft.com/office/officeart/2005/8/layout/hProcess11"/>
    <dgm:cxn modelId="{EAA784D5-5E03-4B31-A613-42F317E41C1F}" type="presParOf" srcId="{3D2C431F-520E-4626-A270-6C7E292ED7D7}" destId="{603BB568-670F-4CA0-9F83-D93C070FF4F1}" srcOrd="3" destOrd="0" presId="urn:microsoft.com/office/officeart/2005/8/layout/hProcess11"/>
    <dgm:cxn modelId="{3F2FAA89-69BB-4E55-AA29-EC00EAF87584}" type="presParOf" srcId="{3D2C431F-520E-4626-A270-6C7E292ED7D7}" destId="{5F6DB3F4-F015-4727-B5F6-9E297B7293EE}" srcOrd="4" destOrd="0" presId="urn:microsoft.com/office/officeart/2005/8/layout/hProcess11"/>
    <dgm:cxn modelId="{2C0B1830-90C8-44CF-B872-0ACA21A69957}" type="presParOf" srcId="{5F6DB3F4-F015-4727-B5F6-9E297B7293EE}" destId="{70151C89-C1EC-47D9-9371-7B7FE9ED3265}" srcOrd="0" destOrd="0" presId="urn:microsoft.com/office/officeart/2005/8/layout/hProcess11"/>
    <dgm:cxn modelId="{5779139D-8451-41F3-AE5E-02E12CE443F0}" type="presParOf" srcId="{5F6DB3F4-F015-4727-B5F6-9E297B7293EE}" destId="{8121F84C-637A-4F9B-B7F6-17C582FDA77B}" srcOrd="1" destOrd="0" presId="urn:microsoft.com/office/officeart/2005/8/layout/hProcess11"/>
    <dgm:cxn modelId="{6FF2208C-DAC0-4A3F-84E6-2E198A3FBE87}" type="presParOf" srcId="{5F6DB3F4-F015-4727-B5F6-9E297B7293EE}" destId="{529907DC-8EEA-423D-931D-8B1A67ECF423}" srcOrd="2" destOrd="0" presId="urn:microsoft.com/office/officeart/2005/8/layout/hProcess11"/>
    <dgm:cxn modelId="{B0D18CE8-33E3-4105-839D-052B92E1FB8C}" type="presParOf" srcId="{3D2C431F-520E-4626-A270-6C7E292ED7D7}" destId="{A4AC1856-CEC8-4A0E-BAD8-12A4DBCDDAF4}" srcOrd="5" destOrd="0" presId="urn:microsoft.com/office/officeart/2005/8/layout/hProcess11"/>
    <dgm:cxn modelId="{B0B51417-513A-40CE-BBCD-09CFF5657CC3}" type="presParOf" srcId="{3D2C431F-520E-4626-A270-6C7E292ED7D7}" destId="{8E0DCC3D-4F80-4EB7-BB9A-F806CA043C44}" srcOrd="6" destOrd="0" presId="urn:microsoft.com/office/officeart/2005/8/layout/hProcess11"/>
    <dgm:cxn modelId="{540CEF99-C603-41A1-8EDF-EAF582A3524E}" type="presParOf" srcId="{8E0DCC3D-4F80-4EB7-BB9A-F806CA043C44}" destId="{845C9EFC-2A68-468E-B118-1E86FCC6943E}" srcOrd="0" destOrd="0" presId="urn:microsoft.com/office/officeart/2005/8/layout/hProcess11"/>
    <dgm:cxn modelId="{6A9ABD43-9F78-4CC9-AB29-6425421DC818}" type="presParOf" srcId="{8E0DCC3D-4F80-4EB7-BB9A-F806CA043C44}" destId="{316D132D-D22F-4DD5-BA4C-E36AEB90E1DF}" srcOrd="1" destOrd="0" presId="urn:microsoft.com/office/officeart/2005/8/layout/hProcess11"/>
    <dgm:cxn modelId="{FF9D9352-41CB-4829-A4FA-1F71F6E9738E}" type="presParOf" srcId="{8E0DCC3D-4F80-4EB7-BB9A-F806CA043C44}" destId="{650D5612-969F-4C5D-B509-97CECC59A5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5B6D54E-ED46-4BAA-83A8-0D3911661B78}"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2B689591-5E75-4E90-8C18-A5E93039A580}">
      <dgm:prSet/>
      <dgm:spPr/>
      <dgm:t>
        <a:bodyPr/>
        <a:lstStyle/>
        <a:p>
          <a:r>
            <a:rPr lang="zh-CN" b="0" i="0" baseline="0"/>
            <a:t>第</a:t>
          </a:r>
          <a:r>
            <a:rPr lang="en-US" b="0" i="0" baseline="0"/>
            <a:t>7</a:t>
          </a:r>
          <a:r>
            <a:rPr lang="zh-CN" b="0" i="0" baseline="0"/>
            <a:t>次：发现加息但价涨 → 检查是否伴随智利矿山罢工</a:t>
          </a:r>
          <a:endParaRPr lang="en-US"/>
        </a:p>
      </dgm:t>
    </dgm:pt>
    <dgm:pt modelId="{1552BB54-4F9F-4084-BC08-36E85A83B6D3}" type="parTrans" cxnId="{C8BBBF31-2DEA-4108-ADE2-767EBB48A5E7}">
      <dgm:prSet/>
      <dgm:spPr/>
      <dgm:t>
        <a:bodyPr/>
        <a:lstStyle/>
        <a:p>
          <a:endParaRPr lang="en-US"/>
        </a:p>
      </dgm:t>
    </dgm:pt>
    <dgm:pt modelId="{6FE5DF2D-B37C-4D7F-A40C-FF6D8A62F096}" type="sibTrans" cxnId="{C8BBBF31-2DEA-4108-ADE2-767EBB48A5E7}">
      <dgm:prSet/>
      <dgm:spPr/>
      <dgm:t>
        <a:bodyPr/>
        <a:lstStyle/>
        <a:p>
          <a:endParaRPr lang="en-US"/>
        </a:p>
      </dgm:t>
    </dgm:pt>
    <dgm:pt modelId="{53AB8266-F779-4118-876E-D2B9162EF51F}">
      <dgm:prSet/>
      <dgm:spPr/>
      <dgm:t>
        <a:bodyPr/>
        <a:lstStyle/>
        <a:p>
          <a:r>
            <a:rPr lang="zh-CN" b="0" i="0" baseline="0"/>
            <a:t>第</a:t>
          </a:r>
          <a:r>
            <a:rPr lang="en-US" b="0" i="0" baseline="0"/>
            <a:t>9</a:t>
          </a:r>
          <a:r>
            <a:rPr lang="zh-CN" b="0" i="0" baseline="0"/>
            <a:t>次：建立条件矩阵：① 加息幅度≥</a:t>
          </a:r>
          <a:r>
            <a:rPr lang="en-US" b="0" i="0" baseline="0"/>
            <a:t>50</a:t>
          </a:r>
          <a:r>
            <a:rPr lang="zh-CN" b="0" i="0" baseline="0"/>
            <a:t>基点 ② 国内现货升水＜</a:t>
          </a:r>
          <a:r>
            <a:rPr lang="en-US" b="0" i="0" baseline="0"/>
            <a:t>200</a:t>
          </a:r>
          <a:r>
            <a:rPr lang="zh-CN" b="0" i="0" baseline="0"/>
            <a:t>元</a:t>
          </a:r>
          <a:endParaRPr lang="en-US"/>
        </a:p>
      </dgm:t>
    </dgm:pt>
    <dgm:pt modelId="{E1C2A53E-F85A-4265-BB25-41312A8E77F3}" type="parTrans" cxnId="{9D717A6C-9533-4E28-BCCF-ECE7CD37888B}">
      <dgm:prSet/>
      <dgm:spPr/>
      <dgm:t>
        <a:bodyPr/>
        <a:lstStyle/>
        <a:p>
          <a:endParaRPr lang="en-US"/>
        </a:p>
      </dgm:t>
    </dgm:pt>
    <dgm:pt modelId="{2B2DB01D-8E70-4231-93B3-9CAADD24E37B}" type="sibTrans" cxnId="{9D717A6C-9533-4E28-BCCF-ECE7CD37888B}">
      <dgm:prSet/>
      <dgm:spPr/>
      <dgm:t>
        <a:bodyPr/>
        <a:lstStyle/>
        <a:p>
          <a:endParaRPr lang="en-US"/>
        </a:p>
      </dgm:t>
    </dgm:pt>
    <dgm:pt modelId="{B950B9BF-40D5-49AF-87ED-4DFF0F3703FF}">
      <dgm:prSet/>
      <dgm:spPr/>
      <dgm:t>
        <a:bodyPr/>
        <a:lstStyle/>
        <a:p>
          <a:r>
            <a:rPr lang="zh-CN" b="0" i="0" baseline="0"/>
            <a:t>第</a:t>
          </a:r>
          <a:r>
            <a:rPr lang="en-US" b="0" i="0" baseline="0"/>
            <a:t>12</a:t>
          </a:r>
          <a:r>
            <a:rPr lang="zh-CN" b="0" i="0" baseline="0"/>
            <a:t>次：植入宏观传导延迟系数（如</a:t>
          </a:r>
          <a:r>
            <a:rPr lang="en-US" b="0" i="0" baseline="0"/>
            <a:t>18</a:t>
          </a:r>
          <a:r>
            <a:rPr lang="zh-CN" b="0" i="0" baseline="0"/>
            <a:t>个交易日的缓冲期）</a:t>
          </a:r>
          <a:endParaRPr lang="en-US"/>
        </a:p>
      </dgm:t>
    </dgm:pt>
    <dgm:pt modelId="{32B28736-3970-4CC0-908B-035420D6E425}" type="parTrans" cxnId="{04B391B1-FB2E-4DCD-9013-FBCE07CD1CBB}">
      <dgm:prSet/>
      <dgm:spPr/>
      <dgm:t>
        <a:bodyPr/>
        <a:lstStyle/>
        <a:p>
          <a:endParaRPr lang="en-US"/>
        </a:p>
      </dgm:t>
    </dgm:pt>
    <dgm:pt modelId="{229AACAA-26EB-476C-9CB4-47F56CE0C06E}" type="sibTrans" cxnId="{04B391B1-FB2E-4DCD-9013-FBCE07CD1CBB}">
      <dgm:prSet/>
      <dgm:spPr/>
      <dgm:t>
        <a:bodyPr/>
        <a:lstStyle/>
        <a:p>
          <a:endParaRPr lang="en-US"/>
        </a:p>
      </dgm:t>
    </dgm:pt>
    <dgm:pt modelId="{9184F974-39D8-43B9-B551-90703D806279}" type="pres">
      <dgm:prSet presAssocID="{05B6D54E-ED46-4BAA-83A8-0D3911661B78}" presName="Name0" presStyleCnt="0">
        <dgm:presLayoutVars>
          <dgm:dir/>
          <dgm:resizeHandles val="exact"/>
        </dgm:presLayoutVars>
      </dgm:prSet>
      <dgm:spPr/>
    </dgm:pt>
    <dgm:pt modelId="{21A82ED0-8D7F-44DC-B6C0-E6E9D4C200E0}" type="pres">
      <dgm:prSet presAssocID="{05B6D54E-ED46-4BAA-83A8-0D3911661B78}" presName="arrow" presStyleLbl="bgShp" presStyleIdx="0" presStyleCnt="1"/>
      <dgm:spPr/>
    </dgm:pt>
    <dgm:pt modelId="{E8994FE5-B2AF-4DB6-9FE3-F8AD5B4B23E1}" type="pres">
      <dgm:prSet presAssocID="{05B6D54E-ED46-4BAA-83A8-0D3911661B78}" presName="points" presStyleCnt="0"/>
      <dgm:spPr/>
    </dgm:pt>
    <dgm:pt modelId="{0DAB30FE-43AC-43AA-8FAE-6E84C9647E98}" type="pres">
      <dgm:prSet presAssocID="{2B689591-5E75-4E90-8C18-A5E93039A580}" presName="compositeA" presStyleCnt="0"/>
      <dgm:spPr/>
    </dgm:pt>
    <dgm:pt modelId="{E52BC57E-920D-4FB4-8E57-7F53338B8E2B}" type="pres">
      <dgm:prSet presAssocID="{2B689591-5E75-4E90-8C18-A5E93039A580}" presName="textA" presStyleLbl="revTx" presStyleIdx="0" presStyleCnt="3">
        <dgm:presLayoutVars>
          <dgm:bulletEnabled val="1"/>
        </dgm:presLayoutVars>
      </dgm:prSet>
      <dgm:spPr/>
    </dgm:pt>
    <dgm:pt modelId="{C4A8AC63-6804-4090-9B3D-FB449ECCDC8A}" type="pres">
      <dgm:prSet presAssocID="{2B689591-5E75-4E90-8C18-A5E93039A580}" presName="circleA" presStyleLbl="node1" presStyleIdx="0" presStyleCnt="3"/>
      <dgm:spPr/>
    </dgm:pt>
    <dgm:pt modelId="{9D582CF3-E28C-49F9-84F4-C98987FFCD29}" type="pres">
      <dgm:prSet presAssocID="{2B689591-5E75-4E90-8C18-A5E93039A580}" presName="spaceA" presStyleCnt="0"/>
      <dgm:spPr/>
    </dgm:pt>
    <dgm:pt modelId="{6D5AC9CB-EFC9-47BE-9192-897A98142C05}" type="pres">
      <dgm:prSet presAssocID="{6FE5DF2D-B37C-4D7F-A40C-FF6D8A62F096}" presName="space" presStyleCnt="0"/>
      <dgm:spPr/>
    </dgm:pt>
    <dgm:pt modelId="{DCF8FE96-B210-4CC6-94B0-06B75D86EB4A}" type="pres">
      <dgm:prSet presAssocID="{53AB8266-F779-4118-876E-D2B9162EF51F}" presName="compositeB" presStyleCnt="0"/>
      <dgm:spPr/>
    </dgm:pt>
    <dgm:pt modelId="{9DB7ECE1-5805-4AEA-9644-32BDD3F21424}" type="pres">
      <dgm:prSet presAssocID="{53AB8266-F779-4118-876E-D2B9162EF51F}" presName="textB" presStyleLbl="revTx" presStyleIdx="1" presStyleCnt="3">
        <dgm:presLayoutVars>
          <dgm:bulletEnabled val="1"/>
        </dgm:presLayoutVars>
      </dgm:prSet>
      <dgm:spPr/>
    </dgm:pt>
    <dgm:pt modelId="{672D1749-FD0E-437B-84ED-7969A1FA4C4E}" type="pres">
      <dgm:prSet presAssocID="{53AB8266-F779-4118-876E-D2B9162EF51F}" presName="circleB" presStyleLbl="node1" presStyleIdx="1" presStyleCnt="3"/>
      <dgm:spPr/>
    </dgm:pt>
    <dgm:pt modelId="{D5A327DA-81F3-4FF0-8CC0-D43EC5305C00}" type="pres">
      <dgm:prSet presAssocID="{53AB8266-F779-4118-876E-D2B9162EF51F}" presName="spaceB" presStyleCnt="0"/>
      <dgm:spPr/>
    </dgm:pt>
    <dgm:pt modelId="{049C5939-AD27-4E97-9B5E-F4D5E382DF75}" type="pres">
      <dgm:prSet presAssocID="{2B2DB01D-8E70-4231-93B3-9CAADD24E37B}" presName="space" presStyleCnt="0"/>
      <dgm:spPr/>
    </dgm:pt>
    <dgm:pt modelId="{82ACEC58-47DD-4137-B219-EDB17B143E1C}" type="pres">
      <dgm:prSet presAssocID="{B950B9BF-40D5-49AF-87ED-4DFF0F3703FF}" presName="compositeA" presStyleCnt="0"/>
      <dgm:spPr/>
    </dgm:pt>
    <dgm:pt modelId="{AEDFD81D-2573-4EE7-940A-8716A7E9722E}" type="pres">
      <dgm:prSet presAssocID="{B950B9BF-40D5-49AF-87ED-4DFF0F3703FF}" presName="textA" presStyleLbl="revTx" presStyleIdx="2" presStyleCnt="3">
        <dgm:presLayoutVars>
          <dgm:bulletEnabled val="1"/>
        </dgm:presLayoutVars>
      </dgm:prSet>
      <dgm:spPr/>
    </dgm:pt>
    <dgm:pt modelId="{C71912A9-1105-4616-A4C4-C9F00E09BC80}" type="pres">
      <dgm:prSet presAssocID="{B950B9BF-40D5-49AF-87ED-4DFF0F3703FF}" presName="circleA" presStyleLbl="node1" presStyleIdx="2" presStyleCnt="3"/>
      <dgm:spPr/>
    </dgm:pt>
    <dgm:pt modelId="{2AB68628-0DC0-44CE-949F-90D69EE0071F}" type="pres">
      <dgm:prSet presAssocID="{B950B9BF-40D5-49AF-87ED-4DFF0F3703FF}" presName="spaceA" presStyleCnt="0"/>
      <dgm:spPr/>
    </dgm:pt>
  </dgm:ptLst>
  <dgm:cxnLst>
    <dgm:cxn modelId="{F57EC207-B59A-4A0E-8C14-0001B9CD4EF7}" type="presOf" srcId="{05B6D54E-ED46-4BAA-83A8-0D3911661B78}" destId="{9184F974-39D8-43B9-B551-90703D806279}" srcOrd="0" destOrd="0" presId="urn:microsoft.com/office/officeart/2005/8/layout/hProcess11"/>
    <dgm:cxn modelId="{C8BBBF31-2DEA-4108-ADE2-767EBB48A5E7}" srcId="{05B6D54E-ED46-4BAA-83A8-0D3911661B78}" destId="{2B689591-5E75-4E90-8C18-A5E93039A580}" srcOrd="0" destOrd="0" parTransId="{1552BB54-4F9F-4084-BC08-36E85A83B6D3}" sibTransId="{6FE5DF2D-B37C-4D7F-A40C-FF6D8A62F096}"/>
    <dgm:cxn modelId="{2F05AA42-E722-4242-908A-4CF53E868870}" type="presOf" srcId="{B950B9BF-40D5-49AF-87ED-4DFF0F3703FF}" destId="{AEDFD81D-2573-4EE7-940A-8716A7E9722E}" srcOrd="0" destOrd="0" presId="urn:microsoft.com/office/officeart/2005/8/layout/hProcess11"/>
    <dgm:cxn modelId="{9D717A6C-9533-4E28-BCCF-ECE7CD37888B}" srcId="{05B6D54E-ED46-4BAA-83A8-0D3911661B78}" destId="{53AB8266-F779-4118-876E-D2B9162EF51F}" srcOrd="1" destOrd="0" parTransId="{E1C2A53E-F85A-4265-BB25-41312A8E77F3}" sibTransId="{2B2DB01D-8E70-4231-93B3-9CAADD24E37B}"/>
    <dgm:cxn modelId="{04B391B1-FB2E-4DCD-9013-FBCE07CD1CBB}" srcId="{05B6D54E-ED46-4BAA-83A8-0D3911661B78}" destId="{B950B9BF-40D5-49AF-87ED-4DFF0F3703FF}" srcOrd="2" destOrd="0" parTransId="{32B28736-3970-4CC0-908B-035420D6E425}" sibTransId="{229AACAA-26EB-476C-9CB4-47F56CE0C06E}"/>
    <dgm:cxn modelId="{283581F5-9C85-4CA7-B70A-82E495400564}" type="presOf" srcId="{53AB8266-F779-4118-876E-D2B9162EF51F}" destId="{9DB7ECE1-5805-4AEA-9644-32BDD3F21424}" srcOrd="0" destOrd="0" presId="urn:microsoft.com/office/officeart/2005/8/layout/hProcess11"/>
    <dgm:cxn modelId="{6F75EFFC-E52B-410A-8709-81EE331476FE}" type="presOf" srcId="{2B689591-5E75-4E90-8C18-A5E93039A580}" destId="{E52BC57E-920D-4FB4-8E57-7F53338B8E2B}" srcOrd="0" destOrd="0" presId="urn:microsoft.com/office/officeart/2005/8/layout/hProcess11"/>
    <dgm:cxn modelId="{5454709E-33FB-438C-8FC3-0FE74B21636A}" type="presParOf" srcId="{9184F974-39D8-43B9-B551-90703D806279}" destId="{21A82ED0-8D7F-44DC-B6C0-E6E9D4C200E0}" srcOrd="0" destOrd="0" presId="urn:microsoft.com/office/officeart/2005/8/layout/hProcess11"/>
    <dgm:cxn modelId="{4FF28C82-AA22-429D-8F73-E7E28D971ABD}" type="presParOf" srcId="{9184F974-39D8-43B9-B551-90703D806279}" destId="{E8994FE5-B2AF-4DB6-9FE3-F8AD5B4B23E1}" srcOrd="1" destOrd="0" presId="urn:microsoft.com/office/officeart/2005/8/layout/hProcess11"/>
    <dgm:cxn modelId="{BBEED547-4D56-473E-85CD-0EBC80370737}" type="presParOf" srcId="{E8994FE5-B2AF-4DB6-9FE3-F8AD5B4B23E1}" destId="{0DAB30FE-43AC-43AA-8FAE-6E84C9647E98}" srcOrd="0" destOrd="0" presId="urn:microsoft.com/office/officeart/2005/8/layout/hProcess11"/>
    <dgm:cxn modelId="{D756225E-6F13-42F0-AF8C-A1DE6D689B83}" type="presParOf" srcId="{0DAB30FE-43AC-43AA-8FAE-6E84C9647E98}" destId="{E52BC57E-920D-4FB4-8E57-7F53338B8E2B}" srcOrd="0" destOrd="0" presId="urn:microsoft.com/office/officeart/2005/8/layout/hProcess11"/>
    <dgm:cxn modelId="{6AE7E541-2A22-44A9-9648-381D5DDA17CD}" type="presParOf" srcId="{0DAB30FE-43AC-43AA-8FAE-6E84C9647E98}" destId="{C4A8AC63-6804-4090-9B3D-FB449ECCDC8A}" srcOrd="1" destOrd="0" presId="urn:microsoft.com/office/officeart/2005/8/layout/hProcess11"/>
    <dgm:cxn modelId="{3062C511-336F-49C7-A658-31376441D9C3}" type="presParOf" srcId="{0DAB30FE-43AC-43AA-8FAE-6E84C9647E98}" destId="{9D582CF3-E28C-49F9-84F4-C98987FFCD29}" srcOrd="2" destOrd="0" presId="urn:microsoft.com/office/officeart/2005/8/layout/hProcess11"/>
    <dgm:cxn modelId="{F4E57F90-1B14-4821-BCAC-25CFED015EDC}" type="presParOf" srcId="{E8994FE5-B2AF-4DB6-9FE3-F8AD5B4B23E1}" destId="{6D5AC9CB-EFC9-47BE-9192-897A98142C05}" srcOrd="1" destOrd="0" presId="urn:microsoft.com/office/officeart/2005/8/layout/hProcess11"/>
    <dgm:cxn modelId="{C63932E5-D174-42A9-AF42-D970C33FC11B}" type="presParOf" srcId="{E8994FE5-B2AF-4DB6-9FE3-F8AD5B4B23E1}" destId="{DCF8FE96-B210-4CC6-94B0-06B75D86EB4A}" srcOrd="2" destOrd="0" presId="urn:microsoft.com/office/officeart/2005/8/layout/hProcess11"/>
    <dgm:cxn modelId="{A91DDE7D-F118-402B-918E-5D460F68C461}" type="presParOf" srcId="{DCF8FE96-B210-4CC6-94B0-06B75D86EB4A}" destId="{9DB7ECE1-5805-4AEA-9644-32BDD3F21424}" srcOrd="0" destOrd="0" presId="urn:microsoft.com/office/officeart/2005/8/layout/hProcess11"/>
    <dgm:cxn modelId="{6AC10A34-317F-4BCF-B7BD-3656960F3E6A}" type="presParOf" srcId="{DCF8FE96-B210-4CC6-94B0-06B75D86EB4A}" destId="{672D1749-FD0E-437B-84ED-7969A1FA4C4E}" srcOrd="1" destOrd="0" presId="urn:microsoft.com/office/officeart/2005/8/layout/hProcess11"/>
    <dgm:cxn modelId="{83D44E44-FC3B-468A-8761-ACB458416D58}" type="presParOf" srcId="{DCF8FE96-B210-4CC6-94B0-06B75D86EB4A}" destId="{D5A327DA-81F3-4FF0-8CC0-D43EC5305C00}" srcOrd="2" destOrd="0" presId="urn:microsoft.com/office/officeart/2005/8/layout/hProcess11"/>
    <dgm:cxn modelId="{E9E614D2-5776-4CB0-A715-76B2A045ECF4}" type="presParOf" srcId="{E8994FE5-B2AF-4DB6-9FE3-F8AD5B4B23E1}" destId="{049C5939-AD27-4E97-9B5E-F4D5E382DF75}" srcOrd="3" destOrd="0" presId="urn:microsoft.com/office/officeart/2005/8/layout/hProcess11"/>
    <dgm:cxn modelId="{03DD5128-0265-4CD2-996F-E75606C28D2F}" type="presParOf" srcId="{E8994FE5-B2AF-4DB6-9FE3-F8AD5B4B23E1}" destId="{82ACEC58-47DD-4137-B219-EDB17B143E1C}" srcOrd="4" destOrd="0" presId="urn:microsoft.com/office/officeart/2005/8/layout/hProcess11"/>
    <dgm:cxn modelId="{8DB5E0DC-83E0-42E8-B061-347FE8F25851}" type="presParOf" srcId="{82ACEC58-47DD-4137-B219-EDB17B143E1C}" destId="{AEDFD81D-2573-4EE7-940A-8716A7E9722E}" srcOrd="0" destOrd="0" presId="urn:microsoft.com/office/officeart/2005/8/layout/hProcess11"/>
    <dgm:cxn modelId="{2F9279F3-1BFC-4EF8-85E9-1516E6D14C2E}" type="presParOf" srcId="{82ACEC58-47DD-4137-B219-EDB17B143E1C}" destId="{C71912A9-1105-4616-A4C4-C9F00E09BC80}" srcOrd="1" destOrd="0" presId="urn:microsoft.com/office/officeart/2005/8/layout/hProcess11"/>
    <dgm:cxn modelId="{D17B276A-D51C-4382-96AF-6E7190306D81}" type="presParOf" srcId="{82ACEC58-47DD-4137-B219-EDB17B143E1C}" destId="{2AB68628-0DC0-44CE-949F-90D69EE0071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3E00BEF-A694-43F1-BD12-C2D8174CACAC}"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D7FF3497-BAF9-4753-8282-8F7A50E09C74}">
      <dgm:prSet/>
      <dgm:spPr/>
      <dgm:t>
        <a:bodyPr/>
        <a:lstStyle/>
        <a:p>
          <a:r>
            <a:rPr lang="zh-CN" baseline="0"/>
            <a:t>第一次修补：考虑收储力度（实际收储量只有市场预期的</a:t>
          </a:r>
          <a:r>
            <a:rPr lang="en-US" baseline="0"/>
            <a:t>30%</a:t>
          </a:r>
          <a:r>
            <a:rPr lang="zh-CN" baseline="0"/>
            <a:t>）  </a:t>
          </a:r>
          <a:endParaRPr lang="en-US"/>
        </a:p>
      </dgm:t>
    </dgm:pt>
    <dgm:pt modelId="{C59F5CF2-CC61-4F3C-8B20-6759E4CF7B13}" type="parTrans" cxnId="{59BF9008-6E1C-40A5-B203-E36B32A02278}">
      <dgm:prSet/>
      <dgm:spPr/>
      <dgm:t>
        <a:bodyPr/>
        <a:lstStyle/>
        <a:p>
          <a:endParaRPr lang="en-US"/>
        </a:p>
      </dgm:t>
    </dgm:pt>
    <dgm:pt modelId="{CE9AF36D-7059-4672-B0F9-38A13F8B45D6}" type="sibTrans" cxnId="{59BF9008-6E1C-40A5-B203-E36B32A02278}">
      <dgm:prSet/>
      <dgm:spPr/>
      <dgm:t>
        <a:bodyPr/>
        <a:lstStyle/>
        <a:p>
          <a:endParaRPr lang="en-US"/>
        </a:p>
      </dgm:t>
    </dgm:pt>
    <dgm:pt modelId="{37668BEB-D597-41A4-9DAB-1D6322546CC2}">
      <dgm:prSet/>
      <dgm:spPr/>
      <dgm:t>
        <a:bodyPr/>
        <a:lstStyle/>
        <a:p>
          <a:r>
            <a:rPr lang="zh-CN" baseline="0"/>
            <a:t>第二次修补：结合养殖户出栏节奏（压栏导致的集中出栏冲击）  </a:t>
          </a:r>
          <a:endParaRPr lang="en-US"/>
        </a:p>
      </dgm:t>
    </dgm:pt>
    <dgm:pt modelId="{FE04D73D-09DA-4D93-AC72-687C23F87D75}" type="parTrans" cxnId="{8CE68D6A-4B26-4828-8197-D3C9AF846126}">
      <dgm:prSet/>
      <dgm:spPr/>
      <dgm:t>
        <a:bodyPr/>
        <a:lstStyle/>
        <a:p>
          <a:endParaRPr lang="en-US"/>
        </a:p>
      </dgm:t>
    </dgm:pt>
    <dgm:pt modelId="{9BCE7B03-44D1-4A3D-8D67-0751E69B6130}" type="sibTrans" cxnId="{8CE68D6A-4B26-4828-8197-D3C9AF846126}">
      <dgm:prSet/>
      <dgm:spPr/>
      <dgm:t>
        <a:bodyPr/>
        <a:lstStyle/>
        <a:p>
          <a:endParaRPr lang="en-US"/>
        </a:p>
      </dgm:t>
    </dgm:pt>
    <dgm:pt modelId="{E93C6A4D-4C74-472F-B3CD-E37DC7491359}">
      <dgm:prSet/>
      <dgm:spPr/>
      <dgm:t>
        <a:bodyPr/>
        <a:lstStyle/>
        <a:p>
          <a:r>
            <a:rPr lang="zh-CN" baseline="0"/>
            <a:t>第三次修补：加入期货升贴水结构的放大器效应 </a:t>
          </a:r>
          <a:endParaRPr lang="en-US"/>
        </a:p>
      </dgm:t>
    </dgm:pt>
    <dgm:pt modelId="{582CA359-4FB7-4C61-926C-36CE2D968D7F}" type="parTrans" cxnId="{F897B4F4-2B16-4CE0-9B6C-DD8E34C1303C}">
      <dgm:prSet/>
      <dgm:spPr/>
      <dgm:t>
        <a:bodyPr/>
        <a:lstStyle/>
        <a:p>
          <a:endParaRPr lang="en-US"/>
        </a:p>
      </dgm:t>
    </dgm:pt>
    <dgm:pt modelId="{F6D411CF-1F82-4564-B299-F6A0599D072E}" type="sibTrans" cxnId="{F897B4F4-2B16-4CE0-9B6C-DD8E34C1303C}">
      <dgm:prSet/>
      <dgm:spPr/>
      <dgm:t>
        <a:bodyPr/>
        <a:lstStyle/>
        <a:p>
          <a:endParaRPr lang="en-US"/>
        </a:p>
      </dgm:t>
    </dgm:pt>
    <dgm:pt modelId="{9FB06846-C5AB-4F5D-88D1-8852B286F78A}" type="pres">
      <dgm:prSet presAssocID="{93E00BEF-A694-43F1-BD12-C2D8174CACAC}" presName="Name0" presStyleCnt="0">
        <dgm:presLayoutVars>
          <dgm:dir/>
          <dgm:resizeHandles val="exact"/>
        </dgm:presLayoutVars>
      </dgm:prSet>
      <dgm:spPr/>
    </dgm:pt>
    <dgm:pt modelId="{5DD63CD9-32E8-427A-9D5C-06079409C09C}" type="pres">
      <dgm:prSet presAssocID="{93E00BEF-A694-43F1-BD12-C2D8174CACAC}" presName="arrow" presStyleLbl="bgShp" presStyleIdx="0" presStyleCnt="1"/>
      <dgm:spPr/>
    </dgm:pt>
    <dgm:pt modelId="{1A76F533-0612-4053-B7BC-D0DD3E573C65}" type="pres">
      <dgm:prSet presAssocID="{93E00BEF-A694-43F1-BD12-C2D8174CACAC}" presName="points" presStyleCnt="0"/>
      <dgm:spPr/>
    </dgm:pt>
    <dgm:pt modelId="{53CE1054-A356-488F-8A33-327D54051E41}" type="pres">
      <dgm:prSet presAssocID="{D7FF3497-BAF9-4753-8282-8F7A50E09C74}" presName="compositeA" presStyleCnt="0"/>
      <dgm:spPr/>
    </dgm:pt>
    <dgm:pt modelId="{E64A0E16-F2B8-46E2-89C7-2145F7C67866}" type="pres">
      <dgm:prSet presAssocID="{D7FF3497-BAF9-4753-8282-8F7A50E09C74}" presName="textA" presStyleLbl="revTx" presStyleIdx="0" presStyleCnt="3">
        <dgm:presLayoutVars>
          <dgm:bulletEnabled val="1"/>
        </dgm:presLayoutVars>
      </dgm:prSet>
      <dgm:spPr/>
    </dgm:pt>
    <dgm:pt modelId="{399661E3-555A-4316-B12B-B77E477135C8}" type="pres">
      <dgm:prSet presAssocID="{D7FF3497-BAF9-4753-8282-8F7A50E09C74}" presName="circleA" presStyleLbl="node1" presStyleIdx="0" presStyleCnt="3"/>
      <dgm:spPr/>
    </dgm:pt>
    <dgm:pt modelId="{C5AD508A-07B0-4607-AC95-DD150976C6B9}" type="pres">
      <dgm:prSet presAssocID="{D7FF3497-BAF9-4753-8282-8F7A50E09C74}" presName="spaceA" presStyleCnt="0"/>
      <dgm:spPr/>
    </dgm:pt>
    <dgm:pt modelId="{900EA0DC-CA53-4564-9C1C-D4E43180AB5B}" type="pres">
      <dgm:prSet presAssocID="{CE9AF36D-7059-4672-B0F9-38A13F8B45D6}" presName="space" presStyleCnt="0"/>
      <dgm:spPr/>
    </dgm:pt>
    <dgm:pt modelId="{D00A1D95-BD47-4EFA-ABD2-67E22D01CE39}" type="pres">
      <dgm:prSet presAssocID="{37668BEB-D597-41A4-9DAB-1D6322546CC2}" presName="compositeB" presStyleCnt="0"/>
      <dgm:spPr/>
    </dgm:pt>
    <dgm:pt modelId="{0BDA3294-C3EF-430B-9056-F01D2638A90B}" type="pres">
      <dgm:prSet presAssocID="{37668BEB-D597-41A4-9DAB-1D6322546CC2}" presName="textB" presStyleLbl="revTx" presStyleIdx="1" presStyleCnt="3">
        <dgm:presLayoutVars>
          <dgm:bulletEnabled val="1"/>
        </dgm:presLayoutVars>
      </dgm:prSet>
      <dgm:spPr/>
    </dgm:pt>
    <dgm:pt modelId="{AFD6A88A-BBB6-447F-909F-14E1C89A1F63}" type="pres">
      <dgm:prSet presAssocID="{37668BEB-D597-41A4-9DAB-1D6322546CC2}" presName="circleB" presStyleLbl="node1" presStyleIdx="1" presStyleCnt="3"/>
      <dgm:spPr/>
    </dgm:pt>
    <dgm:pt modelId="{424937E5-80C9-45C7-BCC7-EF7915B80631}" type="pres">
      <dgm:prSet presAssocID="{37668BEB-D597-41A4-9DAB-1D6322546CC2}" presName="spaceB" presStyleCnt="0"/>
      <dgm:spPr/>
    </dgm:pt>
    <dgm:pt modelId="{7C15AD46-49E7-4FF2-A54B-90D875223F52}" type="pres">
      <dgm:prSet presAssocID="{9BCE7B03-44D1-4A3D-8D67-0751E69B6130}" presName="space" presStyleCnt="0"/>
      <dgm:spPr/>
    </dgm:pt>
    <dgm:pt modelId="{902E2FEB-16C5-49B1-8789-A46DD6452A98}" type="pres">
      <dgm:prSet presAssocID="{E93C6A4D-4C74-472F-B3CD-E37DC7491359}" presName="compositeA" presStyleCnt="0"/>
      <dgm:spPr/>
    </dgm:pt>
    <dgm:pt modelId="{4BFFFF2E-AFDC-4283-A4FD-5B50AB7A57B9}" type="pres">
      <dgm:prSet presAssocID="{E93C6A4D-4C74-472F-B3CD-E37DC7491359}" presName="textA" presStyleLbl="revTx" presStyleIdx="2" presStyleCnt="3">
        <dgm:presLayoutVars>
          <dgm:bulletEnabled val="1"/>
        </dgm:presLayoutVars>
      </dgm:prSet>
      <dgm:spPr/>
    </dgm:pt>
    <dgm:pt modelId="{08C40BBF-2CDE-4E8D-9F51-7333B26854A5}" type="pres">
      <dgm:prSet presAssocID="{E93C6A4D-4C74-472F-B3CD-E37DC7491359}" presName="circleA" presStyleLbl="node1" presStyleIdx="2" presStyleCnt="3"/>
      <dgm:spPr/>
    </dgm:pt>
    <dgm:pt modelId="{7187E904-497F-4FDE-9A91-C1E08FCAF514}" type="pres">
      <dgm:prSet presAssocID="{E93C6A4D-4C74-472F-B3CD-E37DC7491359}" presName="spaceA" presStyleCnt="0"/>
      <dgm:spPr/>
    </dgm:pt>
  </dgm:ptLst>
  <dgm:cxnLst>
    <dgm:cxn modelId="{59BF9008-6E1C-40A5-B203-E36B32A02278}" srcId="{93E00BEF-A694-43F1-BD12-C2D8174CACAC}" destId="{D7FF3497-BAF9-4753-8282-8F7A50E09C74}" srcOrd="0" destOrd="0" parTransId="{C59F5CF2-CC61-4F3C-8B20-6759E4CF7B13}" sibTransId="{CE9AF36D-7059-4672-B0F9-38A13F8B45D6}"/>
    <dgm:cxn modelId="{C2683333-7FDE-471C-9CB3-25B5BF56299A}" type="presOf" srcId="{D7FF3497-BAF9-4753-8282-8F7A50E09C74}" destId="{E64A0E16-F2B8-46E2-89C7-2145F7C67866}" srcOrd="0" destOrd="0" presId="urn:microsoft.com/office/officeart/2005/8/layout/hProcess11"/>
    <dgm:cxn modelId="{8CE68D6A-4B26-4828-8197-D3C9AF846126}" srcId="{93E00BEF-A694-43F1-BD12-C2D8174CACAC}" destId="{37668BEB-D597-41A4-9DAB-1D6322546CC2}" srcOrd="1" destOrd="0" parTransId="{FE04D73D-09DA-4D93-AC72-687C23F87D75}" sibTransId="{9BCE7B03-44D1-4A3D-8D67-0751E69B6130}"/>
    <dgm:cxn modelId="{4BC79157-CC6B-40CD-9ACF-E79AF48BB654}" type="presOf" srcId="{E93C6A4D-4C74-472F-B3CD-E37DC7491359}" destId="{4BFFFF2E-AFDC-4283-A4FD-5B50AB7A57B9}" srcOrd="0" destOrd="0" presId="urn:microsoft.com/office/officeart/2005/8/layout/hProcess11"/>
    <dgm:cxn modelId="{1F69D8C2-421E-4545-BFC8-A7D8C0B489C7}" type="presOf" srcId="{37668BEB-D597-41A4-9DAB-1D6322546CC2}" destId="{0BDA3294-C3EF-430B-9056-F01D2638A90B}" srcOrd="0" destOrd="0" presId="urn:microsoft.com/office/officeart/2005/8/layout/hProcess11"/>
    <dgm:cxn modelId="{A5D124E9-3F7C-4E60-9CE9-1B80F1B9D595}" type="presOf" srcId="{93E00BEF-A694-43F1-BD12-C2D8174CACAC}" destId="{9FB06846-C5AB-4F5D-88D1-8852B286F78A}" srcOrd="0" destOrd="0" presId="urn:microsoft.com/office/officeart/2005/8/layout/hProcess11"/>
    <dgm:cxn modelId="{F897B4F4-2B16-4CE0-9B6C-DD8E34C1303C}" srcId="{93E00BEF-A694-43F1-BD12-C2D8174CACAC}" destId="{E93C6A4D-4C74-472F-B3CD-E37DC7491359}" srcOrd="2" destOrd="0" parTransId="{582CA359-4FB7-4C61-926C-36CE2D968D7F}" sibTransId="{F6D411CF-1F82-4564-B299-F6A0599D072E}"/>
    <dgm:cxn modelId="{81B272EC-8D65-4A18-AC4F-6B0E15BEE645}" type="presParOf" srcId="{9FB06846-C5AB-4F5D-88D1-8852B286F78A}" destId="{5DD63CD9-32E8-427A-9D5C-06079409C09C}" srcOrd="0" destOrd="0" presId="urn:microsoft.com/office/officeart/2005/8/layout/hProcess11"/>
    <dgm:cxn modelId="{64F72F0E-C596-47CA-BA2C-35FA08A3E6CE}" type="presParOf" srcId="{9FB06846-C5AB-4F5D-88D1-8852B286F78A}" destId="{1A76F533-0612-4053-B7BC-D0DD3E573C65}" srcOrd="1" destOrd="0" presId="urn:microsoft.com/office/officeart/2005/8/layout/hProcess11"/>
    <dgm:cxn modelId="{8E53A250-5457-461D-80A7-D45636B840FC}" type="presParOf" srcId="{1A76F533-0612-4053-B7BC-D0DD3E573C65}" destId="{53CE1054-A356-488F-8A33-327D54051E41}" srcOrd="0" destOrd="0" presId="urn:microsoft.com/office/officeart/2005/8/layout/hProcess11"/>
    <dgm:cxn modelId="{A613AF7E-C85E-4A43-BC47-4FF389C8B03B}" type="presParOf" srcId="{53CE1054-A356-488F-8A33-327D54051E41}" destId="{E64A0E16-F2B8-46E2-89C7-2145F7C67866}" srcOrd="0" destOrd="0" presId="urn:microsoft.com/office/officeart/2005/8/layout/hProcess11"/>
    <dgm:cxn modelId="{B7B36DC2-2FD9-46EA-B46E-23911C246FF7}" type="presParOf" srcId="{53CE1054-A356-488F-8A33-327D54051E41}" destId="{399661E3-555A-4316-B12B-B77E477135C8}" srcOrd="1" destOrd="0" presId="urn:microsoft.com/office/officeart/2005/8/layout/hProcess11"/>
    <dgm:cxn modelId="{31319C0E-3C57-4DA9-836D-31C91D4D16FB}" type="presParOf" srcId="{53CE1054-A356-488F-8A33-327D54051E41}" destId="{C5AD508A-07B0-4607-AC95-DD150976C6B9}" srcOrd="2" destOrd="0" presId="urn:microsoft.com/office/officeart/2005/8/layout/hProcess11"/>
    <dgm:cxn modelId="{7404E811-93F7-4471-9091-D6B64D9E36E3}" type="presParOf" srcId="{1A76F533-0612-4053-B7BC-D0DD3E573C65}" destId="{900EA0DC-CA53-4564-9C1C-D4E43180AB5B}" srcOrd="1" destOrd="0" presId="urn:microsoft.com/office/officeart/2005/8/layout/hProcess11"/>
    <dgm:cxn modelId="{00E65E5C-27CB-4CF3-A8A8-AB1979CDD659}" type="presParOf" srcId="{1A76F533-0612-4053-B7BC-D0DD3E573C65}" destId="{D00A1D95-BD47-4EFA-ABD2-67E22D01CE39}" srcOrd="2" destOrd="0" presId="urn:microsoft.com/office/officeart/2005/8/layout/hProcess11"/>
    <dgm:cxn modelId="{0D4E191E-10A3-476D-AAD5-0DA411E529A4}" type="presParOf" srcId="{D00A1D95-BD47-4EFA-ABD2-67E22D01CE39}" destId="{0BDA3294-C3EF-430B-9056-F01D2638A90B}" srcOrd="0" destOrd="0" presId="urn:microsoft.com/office/officeart/2005/8/layout/hProcess11"/>
    <dgm:cxn modelId="{DFDD8160-FE07-4810-8AD0-2899A8E51C3B}" type="presParOf" srcId="{D00A1D95-BD47-4EFA-ABD2-67E22D01CE39}" destId="{AFD6A88A-BBB6-447F-909F-14E1C89A1F63}" srcOrd="1" destOrd="0" presId="urn:microsoft.com/office/officeart/2005/8/layout/hProcess11"/>
    <dgm:cxn modelId="{F5DA96F7-BEE4-4E1D-BD0A-92DF9850B7A1}" type="presParOf" srcId="{D00A1D95-BD47-4EFA-ABD2-67E22D01CE39}" destId="{424937E5-80C9-45C7-BCC7-EF7915B80631}" srcOrd="2" destOrd="0" presId="urn:microsoft.com/office/officeart/2005/8/layout/hProcess11"/>
    <dgm:cxn modelId="{0A3D9645-1212-4C99-B1F0-F3BE9962EF64}" type="presParOf" srcId="{1A76F533-0612-4053-B7BC-D0DD3E573C65}" destId="{7C15AD46-49E7-4FF2-A54B-90D875223F52}" srcOrd="3" destOrd="0" presId="urn:microsoft.com/office/officeart/2005/8/layout/hProcess11"/>
    <dgm:cxn modelId="{8AF9D52E-B151-4B14-A8C0-E96F26599DFD}" type="presParOf" srcId="{1A76F533-0612-4053-B7BC-D0DD3E573C65}" destId="{902E2FEB-16C5-49B1-8789-A46DD6452A98}" srcOrd="4" destOrd="0" presId="urn:microsoft.com/office/officeart/2005/8/layout/hProcess11"/>
    <dgm:cxn modelId="{265F486A-1469-4F95-8512-3822922DF6BA}" type="presParOf" srcId="{902E2FEB-16C5-49B1-8789-A46DD6452A98}" destId="{4BFFFF2E-AFDC-4283-A4FD-5B50AB7A57B9}" srcOrd="0" destOrd="0" presId="urn:microsoft.com/office/officeart/2005/8/layout/hProcess11"/>
    <dgm:cxn modelId="{9883CC48-E1AD-4D7D-A7A3-0C1719C1D8DF}" type="presParOf" srcId="{902E2FEB-16C5-49B1-8789-A46DD6452A98}" destId="{08C40BBF-2CDE-4E8D-9F51-7333B26854A5}" srcOrd="1" destOrd="0" presId="urn:microsoft.com/office/officeart/2005/8/layout/hProcess11"/>
    <dgm:cxn modelId="{617F3D37-98C7-470C-BCB7-E52E90F75E62}" type="presParOf" srcId="{902E2FEB-16C5-49B1-8789-A46DD6452A98}" destId="{7187E904-497F-4FDE-9A91-C1E08FCAF514}"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61DC4E7-F98C-4468-B094-4D9260B5FD2E}"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BBDC7FE-2B26-4F89-B96E-490E03668256}">
      <dgm:prSet/>
      <dgm:spPr/>
      <dgm:t>
        <a:bodyPr/>
        <a:lstStyle/>
        <a:p>
          <a:r>
            <a:rPr lang="zh-CN" baseline="0" dirty="0"/>
            <a:t>显微镜谬误</a:t>
          </a:r>
          <a:r>
            <a:rPr lang="en-US" baseline="0" dirty="0"/>
            <a:t>——</a:t>
          </a:r>
          <a:r>
            <a:rPr lang="zh-CN" baseline="0" dirty="0"/>
            <a:t>在加工费预测模型迭代</a:t>
          </a:r>
          <a:r>
            <a:rPr lang="en-US" baseline="0" dirty="0"/>
            <a:t>25</a:t>
          </a:r>
          <a:r>
            <a:rPr lang="zh-CN" baseline="0" dirty="0"/>
            <a:t>次后，反而忽视电费补贴政策突变</a:t>
          </a:r>
          <a:endParaRPr lang="en-US" dirty="0"/>
        </a:p>
      </dgm:t>
    </dgm:pt>
    <dgm:pt modelId="{1AC722B5-01D3-4983-8422-12DBAEDF82D8}" type="parTrans" cxnId="{8231ECF6-3775-4FAF-9835-C24B24EF503E}">
      <dgm:prSet/>
      <dgm:spPr/>
      <dgm:t>
        <a:bodyPr/>
        <a:lstStyle/>
        <a:p>
          <a:endParaRPr lang="en-US"/>
        </a:p>
      </dgm:t>
    </dgm:pt>
    <dgm:pt modelId="{0862A42B-C612-4683-AA31-E7C953DF7E32}" type="sibTrans" cxnId="{8231ECF6-3775-4FAF-9835-C24B24EF503E}">
      <dgm:prSet/>
      <dgm:spPr/>
      <dgm:t>
        <a:bodyPr/>
        <a:lstStyle/>
        <a:p>
          <a:endParaRPr lang="en-US"/>
        </a:p>
      </dgm:t>
    </dgm:pt>
    <dgm:pt modelId="{4C740022-BF9D-4FBC-81E3-AEB889CB389B}">
      <dgm:prSet/>
      <dgm:spPr/>
      <dgm:t>
        <a:bodyPr/>
        <a:lstStyle/>
        <a:p>
          <a:r>
            <a:rPr lang="zh-CN" baseline="0"/>
            <a:t>路径依赖</a:t>
          </a:r>
          <a:r>
            <a:rPr lang="en-US" baseline="0"/>
            <a:t>——</a:t>
          </a:r>
          <a:r>
            <a:rPr lang="zh-CN" baseline="0"/>
            <a:t>当某技术指标连续</a:t>
          </a:r>
          <a:r>
            <a:rPr lang="en-US" baseline="0"/>
            <a:t>8</a:t>
          </a:r>
          <a:r>
            <a:rPr lang="zh-CN" baseline="0"/>
            <a:t>次有效时，放松对特殊行情的检测灵敏度</a:t>
          </a:r>
          <a:endParaRPr lang="en-US"/>
        </a:p>
      </dgm:t>
    </dgm:pt>
    <dgm:pt modelId="{013F9797-3DBD-40DB-8573-AD27B35A5AC3}" type="parTrans" cxnId="{A8930712-3A78-4583-AA1A-9EAB865B3DA7}">
      <dgm:prSet/>
      <dgm:spPr/>
      <dgm:t>
        <a:bodyPr/>
        <a:lstStyle/>
        <a:p>
          <a:endParaRPr lang="en-US"/>
        </a:p>
      </dgm:t>
    </dgm:pt>
    <dgm:pt modelId="{1896026D-1E2D-4FF4-B12C-138AE809AC97}" type="sibTrans" cxnId="{A8930712-3A78-4583-AA1A-9EAB865B3DA7}">
      <dgm:prSet/>
      <dgm:spPr/>
      <dgm:t>
        <a:bodyPr/>
        <a:lstStyle/>
        <a:p>
          <a:endParaRPr lang="en-US"/>
        </a:p>
      </dgm:t>
    </dgm:pt>
    <dgm:pt modelId="{7F62046E-D381-4310-84EB-54F96B1630BB}">
      <dgm:prSet/>
      <dgm:spPr/>
      <dgm:t>
        <a:bodyPr/>
        <a:lstStyle/>
        <a:p>
          <a:r>
            <a:rPr lang="zh-CN" baseline="0"/>
            <a:t>数据暴食症</a:t>
          </a:r>
          <a:r>
            <a:rPr lang="en-US" baseline="0"/>
            <a:t>——</a:t>
          </a:r>
          <a:r>
            <a:rPr lang="zh-CN" baseline="0"/>
            <a:t>为了迭代而采集毫无经济逻辑关联的数据（如试图用超市食盐销量预测螺纹钢价格）</a:t>
          </a:r>
          <a:endParaRPr lang="en-US"/>
        </a:p>
      </dgm:t>
    </dgm:pt>
    <dgm:pt modelId="{0C456243-9EF4-4549-A26A-3B00A45B00C8}" type="parTrans" cxnId="{488997C8-A66D-403B-B4B9-5E7F8E36F6DD}">
      <dgm:prSet/>
      <dgm:spPr/>
      <dgm:t>
        <a:bodyPr/>
        <a:lstStyle/>
        <a:p>
          <a:endParaRPr lang="en-US"/>
        </a:p>
      </dgm:t>
    </dgm:pt>
    <dgm:pt modelId="{3E0538FC-9EAD-4146-B772-8A870EFED5FF}" type="sibTrans" cxnId="{488997C8-A66D-403B-B4B9-5E7F8E36F6DD}">
      <dgm:prSet/>
      <dgm:spPr/>
      <dgm:t>
        <a:bodyPr/>
        <a:lstStyle/>
        <a:p>
          <a:endParaRPr lang="en-US"/>
        </a:p>
      </dgm:t>
    </dgm:pt>
    <dgm:pt modelId="{11F674BC-D9E0-4C74-97C3-D524586D8E90}" type="pres">
      <dgm:prSet presAssocID="{D61DC4E7-F98C-4468-B094-4D9260B5FD2E}" presName="Name0" presStyleCnt="0">
        <dgm:presLayoutVars>
          <dgm:dir/>
          <dgm:resizeHandles val="exact"/>
        </dgm:presLayoutVars>
      </dgm:prSet>
      <dgm:spPr/>
    </dgm:pt>
    <dgm:pt modelId="{50B7F092-8C2B-45D7-90E5-31DA4982A823}" type="pres">
      <dgm:prSet presAssocID="{D61DC4E7-F98C-4468-B094-4D9260B5FD2E}" presName="arrow" presStyleLbl="bgShp" presStyleIdx="0" presStyleCnt="1"/>
      <dgm:spPr/>
    </dgm:pt>
    <dgm:pt modelId="{2B938EDB-86B9-4119-801C-7D23DFCF59DC}" type="pres">
      <dgm:prSet presAssocID="{D61DC4E7-F98C-4468-B094-4D9260B5FD2E}" presName="points" presStyleCnt="0"/>
      <dgm:spPr/>
    </dgm:pt>
    <dgm:pt modelId="{BE24F867-E36F-4AF4-A0E6-761B1DD6BE98}" type="pres">
      <dgm:prSet presAssocID="{CBBDC7FE-2B26-4F89-B96E-490E03668256}" presName="compositeA" presStyleCnt="0"/>
      <dgm:spPr/>
    </dgm:pt>
    <dgm:pt modelId="{12CF0F33-08D1-4B0D-9F02-146D96EEBE60}" type="pres">
      <dgm:prSet presAssocID="{CBBDC7FE-2B26-4F89-B96E-490E03668256}" presName="textA" presStyleLbl="revTx" presStyleIdx="0" presStyleCnt="3">
        <dgm:presLayoutVars>
          <dgm:bulletEnabled val="1"/>
        </dgm:presLayoutVars>
      </dgm:prSet>
      <dgm:spPr/>
    </dgm:pt>
    <dgm:pt modelId="{43D16005-547A-4D4C-A380-512AD6954F89}" type="pres">
      <dgm:prSet presAssocID="{CBBDC7FE-2B26-4F89-B96E-490E03668256}" presName="circleA" presStyleLbl="node1" presStyleIdx="0" presStyleCnt="3"/>
      <dgm:spPr/>
    </dgm:pt>
    <dgm:pt modelId="{EF4801E7-0297-4862-8D1E-005F8B280BC4}" type="pres">
      <dgm:prSet presAssocID="{CBBDC7FE-2B26-4F89-B96E-490E03668256}" presName="spaceA" presStyleCnt="0"/>
      <dgm:spPr/>
    </dgm:pt>
    <dgm:pt modelId="{83F5EE63-A89A-4349-AE7E-56A8285A3ABC}" type="pres">
      <dgm:prSet presAssocID="{0862A42B-C612-4683-AA31-E7C953DF7E32}" presName="space" presStyleCnt="0"/>
      <dgm:spPr/>
    </dgm:pt>
    <dgm:pt modelId="{A4DFE3B8-9E44-4A42-86A5-B676F03A19DA}" type="pres">
      <dgm:prSet presAssocID="{4C740022-BF9D-4FBC-81E3-AEB889CB389B}" presName="compositeB" presStyleCnt="0"/>
      <dgm:spPr/>
    </dgm:pt>
    <dgm:pt modelId="{9BBA1D46-307A-49A0-9DE5-6F5FCC0C1BD0}" type="pres">
      <dgm:prSet presAssocID="{4C740022-BF9D-4FBC-81E3-AEB889CB389B}" presName="textB" presStyleLbl="revTx" presStyleIdx="1" presStyleCnt="3">
        <dgm:presLayoutVars>
          <dgm:bulletEnabled val="1"/>
        </dgm:presLayoutVars>
      </dgm:prSet>
      <dgm:spPr/>
    </dgm:pt>
    <dgm:pt modelId="{2007FBCF-5E7E-4764-A186-6A604B1B44AA}" type="pres">
      <dgm:prSet presAssocID="{4C740022-BF9D-4FBC-81E3-AEB889CB389B}" presName="circleB" presStyleLbl="node1" presStyleIdx="1" presStyleCnt="3"/>
      <dgm:spPr/>
    </dgm:pt>
    <dgm:pt modelId="{36ED1900-962D-4D74-8D61-48C2806B9906}" type="pres">
      <dgm:prSet presAssocID="{4C740022-BF9D-4FBC-81E3-AEB889CB389B}" presName="spaceB" presStyleCnt="0"/>
      <dgm:spPr/>
    </dgm:pt>
    <dgm:pt modelId="{93E09DBF-E16A-4E58-B7DA-8E01D93639BF}" type="pres">
      <dgm:prSet presAssocID="{1896026D-1E2D-4FF4-B12C-138AE809AC97}" presName="space" presStyleCnt="0"/>
      <dgm:spPr/>
    </dgm:pt>
    <dgm:pt modelId="{87C8F346-FAB6-418D-A0FD-7F82F9BC0DE1}" type="pres">
      <dgm:prSet presAssocID="{7F62046E-D381-4310-84EB-54F96B1630BB}" presName="compositeA" presStyleCnt="0"/>
      <dgm:spPr/>
    </dgm:pt>
    <dgm:pt modelId="{E8D211E6-1F9C-4828-992B-B4D6814211D2}" type="pres">
      <dgm:prSet presAssocID="{7F62046E-D381-4310-84EB-54F96B1630BB}" presName="textA" presStyleLbl="revTx" presStyleIdx="2" presStyleCnt="3">
        <dgm:presLayoutVars>
          <dgm:bulletEnabled val="1"/>
        </dgm:presLayoutVars>
      </dgm:prSet>
      <dgm:spPr/>
    </dgm:pt>
    <dgm:pt modelId="{ACA2DA5E-6CBE-4368-96B5-BDA11E52FBD3}" type="pres">
      <dgm:prSet presAssocID="{7F62046E-D381-4310-84EB-54F96B1630BB}" presName="circleA" presStyleLbl="node1" presStyleIdx="2" presStyleCnt="3"/>
      <dgm:spPr/>
    </dgm:pt>
    <dgm:pt modelId="{158A4A0E-25D7-4B0E-8AF0-4A9A13D481FC}" type="pres">
      <dgm:prSet presAssocID="{7F62046E-D381-4310-84EB-54F96B1630BB}" presName="spaceA" presStyleCnt="0"/>
      <dgm:spPr/>
    </dgm:pt>
  </dgm:ptLst>
  <dgm:cxnLst>
    <dgm:cxn modelId="{A8930712-3A78-4583-AA1A-9EAB865B3DA7}" srcId="{D61DC4E7-F98C-4468-B094-4D9260B5FD2E}" destId="{4C740022-BF9D-4FBC-81E3-AEB889CB389B}" srcOrd="1" destOrd="0" parTransId="{013F9797-3DBD-40DB-8573-AD27B35A5AC3}" sibTransId="{1896026D-1E2D-4FF4-B12C-138AE809AC97}"/>
    <dgm:cxn modelId="{C3CB1519-C1E9-404C-A585-729106185B49}" type="presOf" srcId="{D61DC4E7-F98C-4468-B094-4D9260B5FD2E}" destId="{11F674BC-D9E0-4C74-97C3-D524586D8E90}" srcOrd="0" destOrd="0" presId="urn:microsoft.com/office/officeart/2005/8/layout/hProcess11"/>
    <dgm:cxn modelId="{44D0E126-B472-4195-98FA-B02C742A2C93}" type="presOf" srcId="{4C740022-BF9D-4FBC-81E3-AEB889CB389B}" destId="{9BBA1D46-307A-49A0-9DE5-6F5FCC0C1BD0}" srcOrd="0" destOrd="0" presId="urn:microsoft.com/office/officeart/2005/8/layout/hProcess11"/>
    <dgm:cxn modelId="{273AF944-B0B7-4573-B0E5-B725FB8AD132}" type="presOf" srcId="{7F62046E-D381-4310-84EB-54F96B1630BB}" destId="{E8D211E6-1F9C-4828-992B-B4D6814211D2}" srcOrd="0" destOrd="0" presId="urn:microsoft.com/office/officeart/2005/8/layout/hProcess11"/>
    <dgm:cxn modelId="{488997C8-A66D-403B-B4B9-5E7F8E36F6DD}" srcId="{D61DC4E7-F98C-4468-B094-4D9260B5FD2E}" destId="{7F62046E-D381-4310-84EB-54F96B1630BB}" srcOrd="2" destOrd="0" parTransId="{0C456243-9EF4-4549-A26A-3B00A45B00C8}" sibTransId="{3E0538FC-9EAD-4146-B772-8A870EFED5FF}"/>
    <dgm:cxn modelId="{84A2D6D3-A1B4-4313-8563-A30695DF6096}" type="presOf" srcId="{CBBDC7FE-2B26-4F89-B96E-490E03668256}" destId="{12CF0F33-08D1-4B0D-9F02-146D96EEBE60}" srcOrd="0" destOrd="0" presId="urn:microsoft.com/office/officeart/2005/8/layout/hProcess11"/>
    <dgm:cxn modelId="{8231ECF6-3775-4FAF-9835-C24B24EF503E}" srcId="{D61DC4E7-F98C-4468-B094-4D9260B5FD2E}" destId="{CBBDC7FE-2B26-4F89-B96E-490E03668256}" srcOrd="0" destOrd="0" parTransId="{1AC722B5-01D3-4983-8422-12DBAEDF82D8}" sibTransId="{0862A42B-C612-4683-AA31-E7C953DF7E32}"/>
    <dgm:cxn modelId="{DAF481DA-C7C6-4399-AC91-9E407A3D90FA}" type="presParOf" srcId="{11F674BC-D9E0-4C74-97C3-D524586D8E90}" destId="{50B7F092-8C2B-45D7-90E5-31DA4982A823}" srcOrd="0" destOrd="0" presId="urn:microsoft.com/office/officeart/2005/8/layout/hProcess11"/>
    <dgm:cxn modelId="{0376EB68-B1E7-4B1F-9540-DF00AB0ECE33}" type="presParOf" srcId="{11F674BC-D9E0-4C74-97C3-D524586D8E90}" destId="{2B938EDB-86B9-4119-801C-7D23DFCF59DC}" srcOrd="1" destOrd="0" presId="urn:microsoft.com/office/officeart/2005/8/layout/hProcess11"/>
    <dgm:cxn modelId="{37799CD3-410F-4B60-A1CF-DEC1DDFBC6A1}" type="presParOf" srcId="{2B938EDB-86B9-4119-801C-7D23DFCF59DC}" destId="{BE24F867-E36F-4AF4-A0E6-761B1DD6BE98}" srcOrd="0" destOrd="0" presId="urn:microsoft.com/office/officeart/2005/8/layout/hProcess11"/>
    <dgm:cxn modelId="{DE58D6C6-1479-49B8-A817-5FCB1D7AF392}" type="presParOf" srcId="{BE24F867-E36F-4AF4-A0E6-761B1DD6BE98}" destId="{12CF0F33-08D1-4B0D-9F02-146D96EEBE60}" srcOrd="0" destOrd="0" presId="urn:microsoft.com/office/officeart/2005/8/layout/hProcess11"/>
    <dgm:cxn modelId="{EACF5F37-E8D3-4F45-99E0-84304091B962}" type="presParOf" srcId="{BE24F867-E36F-4AF4-A0E6-761B1DD6BE98}" destId="{43D16005-547A-4D4C-A380-512AD6954F89}" srcOrd="1" destOrd="0" presId="urn:microsoft.com/office/officeart/2005/8/layout/hProcess11"/>
    <dgm:cxn modelId="{85534C7C-9921-4068-BEB3-C4BBC99EC349}" type="presParOf" srcId="{BE24F867-E36F-4AF4-A0E6-761B1DD6BE98}" destId="{EF4801E7-0297-4862-8D1E-005F8B280BC4}" srcOrd="2" destOrd="0" presId="urn:microsoft.com/office/officeart/2005/8/layout/hProcess11"/>
    <dgm:cxn modelId="{B674D3F6-B68E-4D50-AA12-ACCAA60A12C0}" type="presParOf" srcId="{2B938EDB-86B9-4119-801C-7D23DFCF59DC}" destId="{83F5EE63-A89A-4349-AE7E-56A8285A3ABC}" srcOrd="1" destOrd="0" presId="urn:microsoft.com/office/officeart/2005/8/layout/hProcess11"/>
    <dgm:cxn modelId="{41009D35-B5A8-4DD8-A9E1-ED1AA94BF3B8}" type="presParOf" srcId="{2B938EDB-86B9-4119-801C-7D23DFCF59DC}" destId="{A4DFE3B8-9E44-4A42-86A5-B676F03A19DA}" srcOrd="2" destOrd="0" presId="urn:microsoft.com/office/officeart/2005/8/layout/hProcess11"/>
    <dgm:cxn modelId="{63C70028-9F26-4EBB-B095-396AF6EC7F69}" type="presParOf" srcId="{A4DFE3B8-9E44-4A42-86A5-B676F03A19DA}" destId="{9BBA1D46-307A-49A0-9DE5-6F5FCC0C1BD0}" srcOrd="0" destOrd="0" presId="urn:microsoft.com/office/officeart/2005/8/layout/hProcess11"/>
    <dgm:cxn modelId="{752ACF70-ECBC-4E4C-80C1-A1611F49342A}" type="presParOf" srcId="{A4DFE3B8-9E44-4A42-86A5-B676F03A19DA}" destId="{2007FBCF-5E7E-4764-A186-6A604B1B44AA}" srcOrd="1" destOrd="0" presId="urn:microsoft.com/office/officeart/2005/8/layout/hProcess11"/>
    <dgm:cxn modelId="{FBE93D38-9E09-4736-9691-5CC4E39446D9}" type="presParOf" srcId="{A4DFE3B8-9E44-4A42-86A5-B676F03A19DA}" destId="{36ED1900-962D-4D74-8D61-48C2806B9906}" srcOrd="2" destOrd="0" presId="urn:microsoft.com/office/officeart/2005/8/layout/hProcess11"/>
    <dgm:cxn modelId="{21FDA0BA-B3C0-44E4-B708-E96CF931CEA3}" type="presParOf" srcId="{2B938EDB-86B9-4119-801C-7D23DFCF59DC}" destId="{93E09DBF-E16A-4E58-B7DA-8E01D93639BF}" srcOrd="3" destOrd="0" presId="urn:microsoft.com/office/officeart/2005/8/layout/hProcess11"/>
    <dgm:cxn modelId="{80162783-14D1-491C-A11C-1A81FE55440D}" type="presParOf" srcId="{2B938EDB-86B9-4119-801C-7D23DFCF59DC}" destId="{87C8F346-FAB6-418D-A0FD-7F82F9BC0DE1}" srcOrd="4" destOrd="0" presId="urn:microsoft.com/office/officeart/2005/8/layout/hProcess11"/>
    <dgm:cxn modelId="{13A7B39D-3F77-4788-8C6D-C30E974EA5B0}" type="presParOf" srcId="{87C8F346-FAB6-418D-A0FD-7F82F9BC0DE1}" destId="{E8D211E6-1F9C-4828-992B-B4D6814211D2}" srcOrd="0" destOrd="0" presId="urn:microsoft.com/office/officeart/2005/8/layout/hProcess11"/>
    <dgm:cxn modelId="{8E9CB67B-6E6F-4FF2-8D90-3C8EB8CA385B}" type="presParOf" srcId="{87C8F346-FAB6-418D-A0FD-7F82F9BC0DE1}" destId="{ACA2DA5E-6CBE-4368-96B5-BDA11E52FBD3}" srcOrd="1" destOrd="0" presId="urn:microsoft.com/office/officeart/2005/8/layout/hProcess11"/>
    <dgm:cxn modelId="{C6EDD335-F310-4AB3-8981-E25390BE8E10}" type="presParOf" srcId="{87C8F346-FAB6-418D-A0FD-7F82F9BC0DE1}" destId="{158A4A0E-25D7-4B0E-8AF0-4A9A13D481F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5D4CE83-629C-43A7-8816-2CD98F81104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5B1CED7-C7AF-4EF2-80B1-67DF84A3CF4F}">
      <dgm:prSet/>
      <dgm:spPr/>
      <dgm:t>
        <a:bodyPr/>
        <a:lstStyle/>
        <a:p>
          <a:r>
            <a:rPr lang="zh-CN" baseline="0" dirty="0"/>
            <a:t>宏观分析是什么？</a:t>
          </a:r>
          <a:endParaRPr lang="en-US" dirty="0"/>
        </a:p>
      </dgm:t>
    </dgm:pt>
    <dgm:pt modelId="{AB823C50-0E10-4949-86B2-BC9AFD731C2F}" type="parTrans" cxnId="{F53B39CB-36F4-4E43-9A94-40039D01C1BE}">
      <dgm:prSet/>
      <dgm:spPr/>
      <dgm:t>
        <a:bodyPr/>
        <a:lstStyle/>
        <a:p>
          <a:endParaRPr lang="en-US"/>
        </a:p>
      </dgm:t>
    </dgm:pt>
    <dgm:pt modelId="{E87084BF-BD52-4652-86F9-4E566997A7D4}" type="sibTrans" cxnId="{F53B39CB-36F4-4E43-9A94-40039D01C1BE}">
      <dgm:prSet/>
      <dgm:spPr/>
      <dgm:t>
        <a:bodyPr/>
        <a:lstStyle/>
        <a:p>
          <a:endParaRPr lang="en-US"/>
        </a:p>
      </dgm:t>
    </dgm:pt>
    <dgm:pt modelId="{CA80E580-C517-4201-93CB-E69E6E6BF8B4}">
      <dgm:prSet/>
      <dgm:spPr/>
      <dgm:t>
        <a:bodyPr/>
        <a:lstStyle/>
        <a:p>
          <a:r>
            <a:rPr lang="zh-CN" baseline="0" dirty="0"/>
            <a:t>宏观分析的作用：</a:t>
          </a:r>
          <a:endParaRPr lang="en-US" dirty="0"/>
        </a:p>
      </dgm:t>
    </dgm:pt>
    <dgm:pt modelId="{1043575A-9A02-4928-9F47-0C9E7E508865}" type="parTrans" cxnId="{BABDF368-4FE2-4E1D-B52F-E2D5C8BDDDCE}">
      <dgm:prSet/>
      <dgm:spPr/>
      <dgm:t>
        <a:bodyPr/>
        <a:lstStyle/>
        <a:p>
          <a:endParaRPr lang="en-US"/>
        </a:p>
      </dgm:t>
    </dgm:pt>
    <dgm:pt modelId="{0ECEA120-B94D-4FB2-9704-086891C30BCF}" type="sibTrans" cxnId="{BABDF368-4FE2-4E1D-B52F-E2D5C8BDDDCE}">
      <dgm:prSet/>
      <dgm:spPr/>
      <dgm:t>
        <a:bodyPr/>
        <a:lstStyle/>
        <a:p>
          <a:endParaRPr lang="en-US"/>
        </a:p>
      </dgm:t>
    </dgm:pt>
    <dgm:pt modelId="{FA7FAC2B-174E-4AA4-8219-25E2ECC15EC1}">
      <dgm:prSet/>
      <dgm:spPr/>
      <dgm:t>
        <a:bodyPr/>
        <a:lstStyle/>
        <a:p>
          <a:r>
            <a:rPr lang="zh-CN" baseline="0"/>
            <a:t>为政府制定宏观经济政策提供依据： 政府是宏观经济最重要的管理者和调控者。 宏观分析可以帮助政府评估当前经济面临的主要问题（例如，经济增长放缓、通货膨胀过高、失业率上升），识别影响经济运行的关键因素，并预测不同政策措施可能产生的效果。  例如，政府需要决定是否应该降息来刺激经济增长，或者提高利率来抑制通货膨胀，这些决策都需要基于宏观分析。  政府常用的宏观经济政策包括：</a:t>
          </a:r>
          <a:endParaRPr lang="en-US"/>
        </a:p>
      </dgm:t>
    </dgm:pt>
    <dgm:pt modelId="{CBCA27D5-5762-4F42-9307-CBD0622EE001}" type="parTrans" cxnId="{0692344E-7642-4454-A29A-74D5E58E5DAD}">
      <dgm:prSet/>
      <dgm:spPr/>
      <dgm:t>
        <a:bodyPr/>
        <a:lstStyle/>
        <a:p>
          <a:endParaRPr lang="en-US"/>
        </a:p>
      </dgm:t>
    </dgm:pt>
    <dgm:pt modelId="{243F5F6C-352F-4CDC-82A2-19FC709660D4}" type="sibTrans" cxnId="{0692344E-7642-4454-A29A-74D5E58E5DAD}">
      <dgm:prSet/>
      <dgm:spPr/>
      <dgm:t>
        <a:bodyPr/>
        <a:lstStyle/>
        <a:p>
          <a:endParaRPr lang="en-US"/>
        </a:p>
      </dgm:t>
    </dgm:pt>
    <dgm:pt modelId="{AABF3630-E3C6-4E0C-B768-858F1C35BBFA}">
      <dgm:prSet/>
      <dgm:spPr/>
      <dgm:t>
        <a:bodyPr/>
        <a:lstStyle/>
        <a:p>
          <a:r>
            <a:rPr lang="zh-CN" baseline="0" dirty="0"/>
            <a:t>财政政策：通过调整政府支出和税收来影响经济。例如，增加政府支出可以刺激经济增长，减税可以增加消费者可支配收入。</a:t>
          </a:r>
          <a:endParaRPr lang="en-US" dirty="0"/>
        </a:p>
      </dgm:t>
    </dgm:pt>
    <dgm:pt modelId="{4F7C74F7-E136-4F21-9A88-DF513EF51DFD}" type="parTrans" cxnId="{7924E609-5714-4ECE-B636-DF672637426C}">
      <dgm:prSet/>
      <dgm:spPr/>
      <dgm:t>
        <a:bodyPr/>
        <a:lstStyle/>
        <a:p>
          <a:endParaRPr lang="en-US"/>
        </a:p>
      </dgm:t>
    </dgm:pt>
    <dgm:pt modelId="{8466A87E-09DD-4452-9C0B-4C40139F3CE5}" type="sibTrans" cxnId="{7924E609-5714-4ECE-B636-DF672637426C}">
      <dgm:prSet/>
      <dgm:spPr/>
      <dgm:t>
        <a:bodyPr/>
        <a:lstStyle/>
        <a:p>
          <a:endParaRPr lang="en-US"/>
        </a:p>
      </dgm:t>
    </dgm:pt>
    <dgm:pt modelId="{E85DAE07-E9A8-47F8-932B-6B4CCD08AEA8}">
      <dgm:prSet/>
      <dgm:spPr/>
      <dgm:t>
        <a:bodyPr/>
        <a:lstStyle/>
        <a:p>
          <a:r>
            <a:rPr lang="zh-CN" baseline="0" dirty="0"/>
            <a:t>货币政策：由中央银行控制货币供应量和利率来影响经济。例如，降低利率可以鼓励借贷和投资，提高利率可以抑制通货膨胀。</a:t>
          </a:r>
          <a:endParaRPr lang="en-US" dirty="0"/>
        </a:p>
      </dgm:t>
    </dgm:pt>
    <dgm:pt modelId="{D9950D8A-95B6-42A7-8D75-63BC987B05A6}" type="parTrans" cxnId="{773F295D-27FC-40C1-839E-6BD18A052BE6}">
      <dgm:prSet/>
      <dgm:spPr/>
      <dgm:t>
        <a:bodyPr/>
        <a:lstStyle/>
        <a:p>
          <a:endParaRPr lang="en-US"/>
        </a:p>
      </dgm:t>
    </dgm:pt>
    <dgm:pt modelId="{C54E7C8B-9223-4E12-B0CD-4A29E4415B3C}" type="sibTrans" cxnId="{773F295D-27FC-40C1-839E-6BD18A052BE6}">
      <dgm:prSet/>
      <dgm:spPr/>
      <dgm:t>
        <a:bodyPr/>
        <a:lstStyle/>
        <a:p>
          <a:endParaRPr lang="en-US"/>
        </a:p>
      </dgm:t>
    </dgm:pt>
    <dgm:pt modelId="{0F710963-D588-4351-813E-77FE738C4221}">
      <dgm:prSet/>
      <dgm:spPr/>
      <dgm:t>
        <a:bodyPr/>
        <a:lstStyle/>
        <a:p>
          <a:r>
            <a:rPr lang="zh-CN" baseline="0" dirty="0"/>
            <a:t>帮助企业制定经营战略和投资决策：  企业是市场经济的主体，其经营状况很大程度上受到宏观经济环境的影响。 宏观分析可以帮助企业了解整体经济形势对自身行业和市场的影响，例如，经济衰退时期，哪些行业可能受到冲击最大，哪些行业可能相对稳定；利率上升时期，企业的融资成本会增加等等。  企业可以根据宏观分析的结果，调整经营战略，例如，在经济下行时期，企业可能需要更加谨慎，控制成本，调整产品结构；在经济繁荣时期，企业可以扩大投资，抓住发展机遇。  同时，宏观分析也为投资决策提供重要参考，帮助投资者判断不同资产类别的投资价值，例如，在通货膨胀预期较高时，投资者可能会考虑配置一些抗通胀的资产。</a:t>
          </a:r>
          <a:endParaRPr lang="en-US" dirty="0"/>
        </a:p>
      </dgm:t>
    </dgm:pt>
    <dgm:pt modelId="{006DA435-B997-44AF-BCAA-F87A2D30972D}" type="parTrans" cxnId="{B99BB4DB-90C1-4EC9-AD7C-B677C87FCB58}">
      <dgm:prSet/>
      <dgm:spPr/>
      <dgm:t>
        <a:bodyPr/>
        <a:lstStyle/>
        <a:p>
          <a:endParaRPr lang="en-US"/>
        </a:p>
      </dgm:t>
    </dgm:pt>
    <dgm:pt modelId="{E048B894-1C7F-4E9D-ABF6-5245C51389E9}" type="sibTrans" cxnId="{B99BB4DB-90C1-4EC9-AD7C-B677C87FCB58}">
      <dgm:prSet/>
      <dgm:spPr/>
      <dgm:t>
        <a:bodyPr/>
        <a:lstStyle/>
        <a:p>
          <a:endParaRPr lang="en-US"/>
        </a:p>
      </dgm:t>
    </dgm:pt>
    <dgm:pt modelId="{DA9AEC97-8FC1-4CDD-8380-5ED3374BA277}">
      <dgm:prSet/>
      <dgm:spPr/>
      <dgm:t>
        <a:bodyPr/>
        <a:lstStyle/>
        <a:p>
          <a:r>
            <a:rPr lang="zh-CN" baseline="0"/>
            <a:t>辅助个人进行财务规划和投资理财：  宏观经济环境也直接影响到个人的收入、就业和财富。  宏观分析可以帮助个人了解宏观经济形势对自身财务状况的影响，例如，通货膨胀会降低实际购买力，经济衰退可能导致失业风险增加，利率变动会影响房贷和存款收益等等。  个人可以根据宏观分析的结果，制定合理的财务规划，例如，调整消费支出，增加储蓄，进行多元化投资，以应对宏观经济波动带来的风险和机遇。</a:t>
          </a:r>
          <a:endParaRPr lang="en-US"/>
        </a:p>
      </dgm:t>
    </dgm:pt>
    <dgm:pt modelId="{37080A99-90FC-4228-B8F1-B47575DC0F76}" type="parTrans" cxnId="{0EFD9CA2-FA4F-4E52-B43A-2A92E1D28A1A}">
      <dgm:prSet/>
      <dgm:spPr/>
      <dgm:t>
        <a:bodyPr/>
        <a:lstStyle/>
        <a:p>
          <a:endParaRPr lang="en-US"/>
        </a:p>
      </dgm:t>
    </dgm:pt>
    <dgm:pt modelId="{5DCBAF0F-8CF3-4391-9D75-B0A92887E8C6}" type="sibTrans" cxnId="{0EFD9CA2-FA4F-4E52-B43A-2A92E1D28A1A}">
      <dgm:prSet/>
      <dgm:spPr/>
      <dgm:t>
        <a:bodyPr/>
        <a:lstStyle/>
        <a:p>
          <a:endParaRPr lang="en-US"/>
        </a:p>
      </dgm:t>
    </dgm:pt>
    <dgm:pt modelId="{D859A478-D96B-4D4E-B09C-C56F7A58E497}">
      <dgm:prSet/>
      <dgm:spPr/>
      <dgm:t>
        <a:bodyPr/>
        <a:lstStyle/>
        <a:p>
          <a:r>
            <a:rPr lang="zh-CN" baseline="0"/>
            <a:t>宏观分析方法的具体</a:t>
          </a:r>
          <a:endParaRPr lang="en-US"/>
        </a:p>
      </dgm:t>
    </dgm:pt>
    <dgm:pt modelId="{1D168B60-E85C-45B9-9A09-1CFCC29218A2}" type="parTrans" cxnId="{1C0A71BC-D420-4A92-AF32-00F9B2F1E80D}">
      <dgm:prSet/>
      <dgm:spPr/>
      <dgm:t>
        <a:bodyPr/>
        <a:lstStyle/>
        <a:p>
          <a:endParaRPr lang="en-US"/>
        </a:p>
      </dgm:t>
    </dgm:pt>
    <dgm:pt modelId="{45CE776D-CEE0-41F1-9469-40499A1FC470}" type="sibTrans" cxnId="{1C0A71BC-D420-4A92-AF32-00F9B2F1E80D}">
      <dgm:prSet/>
      <dgm:spPr/>
      <dgm:t>
        <a:bodyPr/>
        <a:lstStyle/>
        <a:p>
          <a:endParaRPr lang="en-US"/>
        </a:p>
      </dgm:t>
    </dgm:pt>
    <dgm:pt modelId="{C578B8DB-5684-4A19-92FA-5D7E976F3AAD}">
      <dgm:prSet/>
      <dgm:spPr/>
      <dgm:t>
        <a:bodyPr/>
        <a:lstStyle/>
        <a:p>
          <a:r>
            <a:rPr lang="zh-CN" baseline="0"/>
            <a:t>经济周期法</a:t>
          </a:r>
          <a:endParaRPr lang="en-US"/>
        </a:p>
      </dgm:t>
    </dgm:pt>
    <dgm:pt modelId="{4EA59A62-7AA7-4D4F-806D-46CD4D1E5B31}" type="parTrans" cxnId="{37AF16F5-A3F9-4AFA-BE73-107832CF9C89}">
      <dgm:prSet/>
      <dgm:spPr/>
      <dgm:t>
        <a:bodyPr/>
        <a:lstStyle/>
        <a:p>
          <a:endParaRPr lang="en-US"/>
        </a:p>
      </dgm:t>
    </dgm:pt>
    <dgm:pt modelId="{2B153643-0DF4-4A10-839A-AAFD12346F04}" type="sibTrans" cxnId="{37AF16F5-A3F9-4AFA-BE73-107832CF9C89}">
      <dgm:prSet/>
      <dgm:spPr/>
      <dgm:t>
        <a:bodyPr/>
        <a:lstStyle/>
        <a:p>
          <a:endParaRPr lang="en-US"/>
        </a:p>
      </dgm:t>
    </dgm:pt>
    <dgm:pt modelId="{2E2DFA6D-79F7-4BA9-A4AE-CF15A10A6585}">
      <dgm:prSet/>
      <dgm:spPr/>
      <dgm:t>
        <a:bodyPr/>
        <a:lstStyle/>
        <a:p>
          <a:r>
            <a:rPr lang="zh-CN" baseline="0"/>
            <a:t>政策分析法</a:t>
          </a:r>
          <a:endParaRPr lang="en-US"/>
        </a:p>
      </dgm:t>
    </dgm:pt>
    <dgm:pt modelId="{4C0C728D-0662-4373-A8A8-F16EC63EA271}" type="parTrans" cxnId="{D628169F-E3C7-4FD7-AE94-BDC847272ABC}">
      <dgm:prSet/>
      <dgm:spPr/>
      <dgm:t>
        <a:bodyPr/>
        <a:lstStyle/>
        <a:p>
          <a:endParaRPr lang="en-US"/>
        </a:p>
      </dgm:t>
    </dgm:pt>
    <dgm:pt modelId="{E767EAE2-95D2-4508-9E5C-8B8345432117}" type="sibTrans" cxnId="{D628169F-E3C7-4FD7-AE94-BDC847272ABC}">
      <dgm:prSet/>
      <dgm:spPr/>
      <dgm:t>
        <a:bodyPr/>
        <a:lstStyle/>
        <a:p>
          <a:endParaRPr lang="en-US"/>
        </a:p>
      </dgm:t>
    </dgm:pt>
    <dgm:pt modelId="{103402B5-CE8B-484B-9127-1A3264743C8D}">
      <dgm:prSet/>
      <dgm:spPr/>
      <dgm:t>
        <a:bodyPr/>
        <a:lstStyle/>
        <a:p>
          <a:r>
            <a:rPr lang="zh-CN" baseline="0"/>
            <a:t>国际经济环境</a:t>
          </a:r>
          <a:endParaRPr lang="en-US"/>
        </a:p>
      </dgm:t>
    </dgm:pt>
    <dgm:pt modelId="{60A04ACE-8F09-4316-ABFE-DC0C5E42FD38}" type="parTrans" cxnId="{3EF8BB15-1A03-4D72-A59C-474632042642}">
      <dgm:prSet/>
      <dgm:spPr/>
      <dgm:t>
        <a:bodyPr/>
        <a:lstStyle/>
        <a:p>
          <a:endParaRPr lang="en-US"/>
        </a:p>
      </dgm:t>
    </dgm:pt>
    <dgm:pt modelId="{B17735BA-C1FD-4696-B265-4D9F6E6CAC9E}" type="sibTrans" cxnId="{3EF8BB15-1A03-4D72-A59C-474632042642}">
      <dgm:prSet/>
      <dgm:spPr/>
      <dgm:t>
        <a:bodyPr/>
        <a:lstStyle/>
        <a:p>
          <a:endParaRPr lang="en-US"/>
        </a:p>
      </dgm:t>
    </dgm:pt>
    <dgm:pt modelId="{BD58563B-B589-4752-B3C0-A8107A252614}">
      <dgm:prSet/>
      <dgm:spPr/>
      <dgm:t>
        <a:bodyPr/>
        <a:lstStyle/>
        <a:p>
          <a:r>
            <a:rPr lang="zh-CN" baseline="0"/>
            <a:t>通胀和利率</a:t>
          </a:r>
          <a:endParaRPr lang="en-US"/>
        </a:p>
      </dgm:t>
    </dgm:pt>
    <dgm:pt modelId="{903F795F-7BF5-4A57-8C41-8689F39C9794}" type="parTrans" cxnId="{528C9E51-B9CA-4E97-9910-18550477CBE1}">
      <dgm:prSet/>
      <dgm:spPr/>
      <dgm:t>
        <a:bodyPr/>
        <a:lstStyle/>
        <a:p>
          <a:endParaRPr lang="en-US"/>
        </a:p>
      </dgm:t>
    </dgm:pt>
    <dgm:pt modelId="{B1C6B324-2766-4579-97AA-331BAC297142}" type="sibTrans" cxnId="{528C9E51-B9CA-4E97-9910-18550477CBE1}">
      <dgm:prSet/>
      <dgm:spPr/>
      <dgm:t>
        <a:bodyPr/>
        <a:lstStyle/>
        <a:p>
          <a:endParaRPr lang="en-US"/>
        </a:p>
      </dgm:t>
    </dgm:pt>
    <dgm:pt modelId="{9C322D9E-9A83-4780-B41B-A9674D74ACB3}">
      <dgm:prSet/>
      <dgm:spPr/>
      <dgm:t>
        <a:bodyPr/>
        <a:lstStyle/>
        <a:p>
          <a:r>
            <a:rPr lang="zh-CN" baseline="0"/>
            <a:t>是</a:t>
          </a:r>
          <a:r>
            <a:rPr lang="zh-CN" b="1" baseline="0"/>
            <a:t>研究宏观经济运行规律</a:t>
          </a:r>
          <a:r>
            <a:rPr lang="zh-CN" baseline="0"/>
            <a:t>的一种分析方法。它与微观分析相对，微观分析关注的是个体经济单位（如家庭、企业）的行为，而宏观分析则着眼于</a:t>
          </a:r>
          <a:r>
            <a:rPr lang="zh-CN" b="1" baseline="0"/>
            <a:t>整体经济的运行状况</a:t>
          </a:r>
          <a:r>
            <a:rPr lang="zh-CN" baseline="0"/>
            <a:t>。 简单来说，宏观分析就像是从高空俯瞰整个经济体，观察其整体的“健康状况”和运行趋势，而不是细看某个零件或部件。</a:t>
          </a:r>
          <a:endParaRPr lang="en-US" dirty="0"/>
        </a:p>
      </dgm:t>
    </dgm:pt>
    <dgm:pt modelId="{8023FB13-820A-4B8B-A11E-2DCB36DAD371}" type="parTrans" cxnId="{9D4F6BBC-9AEA-4B40-A37A-E75C649D1FA7}">
      <dgm:prSet/>
      <dgm:spPr/>
    </dgm:pt>
    <dgm:pt modelId="{0AD45BD9-2413-48D0-A384-CEF61A437EAC}" type="sibTrans" cxnId="{9D4F6BBC-9AEA-4B40-A37A-E75C649D1FA7}">
      <dgm:prSet/>
      <dgm:spPr/>
    </dgm:pt>
    <dgm:pt modelId="{CE921D2C-BE55-4D20-86F1-59C22D720423}">
      <dgm:prSet/>
      <dgm:spPr/>
      <dgm:t>
        <a:bodyPr/>
        <a:lstStyle/>
        <a:p>
          <a:r>
            <a:rPr lang="zh-CN" baseline="0"/>
            <a:t> 了解经济运行状况，把握经济发展趋势：  通过宏观分析，我们可以了解当前经济是处于繁荣、衰退还是复苏阶段，经济增长速度是快还是慢，通货膨胀压力是大还是小，失业情况是否严重等等。  这有助于我们把握经济运行的大方向和长期趋势，例如预测未来经济增长率、通货膨胀率等，从而为政府、企业和个人做出决策提供依据。</a:t>
          </a:r>
          <a:endParaRPr lang="en-US" dirty="0"/>
        </a:p>
      </dgm:t>
    </dgm:pt>
    <dgm:pt modelId="{56DBFCDF-FDAA-4550-B5D5-2699421BFDFA}" type="parTrans" cxnId="{D0A9B0B1-A030-443B-AFE6-FE9B21D620CD}">
      <dgm:prSet/>
      <dgm:spPr/>
    </dgm:pt>
    <dgm:pt modelId="{E6CE8D27-D7CB-4DD5-A235-444898660B20}" type="sibTrans" cxnId="{D0A9B0B1-A030-443B-AFE6-FE9B21D620CD}">
      <dgm:prSet/>
      <dgm:spPr/>
    </dgm:pt>
    <dgm:pt modelId="{7CE87EEF-BB85-4A78-81A6-7DB52358E3E5}" type="pres">
      <dgm:prSet presAssocID="{E5D4CE83-629C-43A7-8816-2CD98F811047}" presName="vert0" presStyleCnt="0">
        <dgm:presLayoutVars>
          <dgm:dir/>
          <dgm:animOne val="branch"/>
          <dgm:animLvl val="lvl"/>
        </dgm:presLayoutVars>
      </dgm:prSet>
      <dgm:spPr/>
    </dgm:pt>
    <dgm:pt modelId="{2C01DFE1-0F21-4A2B-9B29-DBA11D187B49}" type="pres">
      <dgm:prSet presAssocID="{35B1CED7-C7AF-4EF2-80B1-67DF84A3CF4F}" presName="thickLine" presStyleLbl="alignNode1" presStyleIdx="0" presStyleCnt="5"/>
      <dgm:spPr/>
    </dgm:pt>
    <dgm:pt modelId="{02961857-6151-4C34-8823-46F310176946}" type="pres">
      <dgm:prSet presAssocID="{35B1CED7-C7AF-4EF2-80B1-67DF84A3CF4F}" presName="horz1" presStyleCnt="0"/>
      <dgm:spPr/>
    </dgm:pt>
    <dgm:pt modelId="{92107D12-F4BB-48BD-AC77-82D72773CE54}" type="pres">
      <dgm:prSet presAssocID="{35B1CED7-C7AF-4EF2-80B1-67DF84A3CF4F}" presName="tx1" presStyleLbl="revTx" presStyleIdx="0" presStyleCnt="14"/>
      <dgm:spPr/>
    </dgm:pt>
    <dgm:pt modelId="{8DFC378E-EF3B-47FF-86E5-EF1EA9BE0BF7}" type="pres">
      <dgm:prSet presAssocID="{35B1CED7-C7AF-4EF2-80B1-67DF84A3CF4F}" presName="vert1" presStyleCnt="0"/>
      <dgm:spPr/>
    </dgm:pt>
    <dgm:pt modelId="{2E65A13A-9B54-4A67-A79F-23D1E3A30F64}" type="pres">
      <dgm:prSet presAssocID="{9C322D9E-9A83-4780-B41B-A9674D74ACB3}" presName="vertSpace2a" presStyleCnt="0"/>
      <dgm:spPr/>
    </dgm:pt>
    <dgm:pt modelId="{04400D81-6FA2-4CF3-856B-7DC3B0927053}" type="pres">
      <dgm:prSet presAssocID="{9C322D9E-9A83-4780-B41B-A9674D74ACB3}" presName="horz2" presStyleCnt="0"/>
      <dgm:spPr/>
    </dgm:pt>
    <dgm:pt modelId="{6DAB7801-152E-4CCB-8916-3DDD1B6D0173}" type="pres">
      <dgm:prSet presAssocID="{9C322D9E-9A83-4780-B41B-A9674D74ACB3}" presName="horzSpace2" presStyleCnt="0"/>
      <dgm:spPr/>
    </dgm:pt>
    <dgm:pt modelId="{F47310F5-359B-4466-AEC1-BD83C0CC31D2}" type="pres">
      <dgm:prSet presAssocID="{9C322D9E-9A83-4780-B41B-A9674D74ACB3}" presName="tx2" presStyleLbl="revTx" presStyleIdx="1" presStyleCnt="14"/>
      <dgm:spPr/>
    </dgm:pt>
    <dgm:pt modelId="{6D3A096C-0A11-4527-850E-B61135B006BE}" type="pres">
      <dgm:prSet presAssocID="{9C322D9E-9A83-4780-B41B-A9674D74ACB3}" presName="vert2" presStyleCnt="0"/>
      <dgm:spPr/>
    </dgm:pt>
    <dgm:pt modelId="{9E7B8ECA-7C99-4CE9-AD02-8129A1193076}" type="pres">
      <dgm:prSet presAssocID="{9C322D9E-9A83-4780-B41B-A9674D74ACB3}" presName="thinLine2b" presStyleLbl="callout" presStyleIdx="0" presStyleCnt="9"/>
      <dgm:spPr/>
    </dgm:pt>
    <dgm:pt modelId="{743F2EC4-F392-4626-8401-33F1B9FADB3F}" type="pres">
      <dgm:prSet presAssocID="{9C322D9E-9A83-4780-B41B-A9674D74ACB3}" presName="vertSpace2b" presStyleCnt="0"/>
      <dgm:spPr/>
    </dgm:pt>
    <dgm:pt modelId="{4D80AC1A-760C-4EA3-BA38-971D61BB7DD1}" type="pres">
      <dgm:prSet presAssocID="{CA80E580-C517-4201-93CB-E69E6E6BF8B4}" presName="thickLine" presStyleLbl="alignNode1" presStyleIdx="1" presStyleCnt="5"/>
      <dgm:spPr/>
    </dgm:pt>
    <dgm:pt modelId="{C6154DC9-5812-4298-81DB-ECE097468B5B}" type="pres">
      <dgm:prSet presAssocID="{CA80E580-C517-4201-93CB-E69E6E6BF8B4}" presName="horz1" presStyleCnt="0"/>
      <dgm:spPr/>
    </dgm:pt>
    <dgm:pt modelId="{CA357ABD-BBD1-49C5-B480-70A27129A381}" type="pres">
      <dgm:prSet presAssocID="{CA80E580-C517-4201-93CB-E69E6E6BF8B4}" presName="tx1" presStyleLbl="revTx" presStyleIdx="2" presStyleCnt="14"/>
      <dgm:spPr/>
    </dgm:pt>
    <dgm:pt modelId="{F9F5777A-3223-4EE0-8E78-2E53A4F0EDFC}" type="pres">
      <dgm:prSet presAssocID="{CA80E580-C517-4201-93CB-E69E6E6BF8B4}" presName="vert1" presStyleCnt="0"/>
      <dgm:spPr/>
    </dgm:pt>
    <dgm:pt modelId="{8303A87F-847F-4215-9657-30099EA7F2E2}" type="pres">
      <dgm:prSet presAssocID="{CE921D2C-BE55-4D20-86F1-59C22D720423}" presName="vertSpace2a" presStyleCnt="0"/>
      <dgm:spPr/>
    </dgm:pt>
    <dgm:pt modelId="{5383ACEB-B1E5-43AA-A61D-BBF0A600402C}" type="pres">
      <dgm:prSet presAssocID="{CE921D2C-BE55-4D20-86F1-59C22D720423}" presName="horz2" presStyleCnt="0"/>
      <dgm:spPr/>
    </dgm:pt>
    <dgm:pt modelId="{DC8B46B5-4908-4709-87D0-57A39EA524D7}" type="pres">
      <dgm:prSet presAssocID="{CE921D2C-BE55-4D20-86F1-59C22D720423}" presName="horzSpace2" presStyleCnt="0"/>
      <dgm:spPr/>
    </dgm:pt>
    <dgm:pt modelId="{A58A3DFB-AF72-4A58-BC31-B55671F7DDC6}" type="pres">
      <dgm:prSet presAssocID="{CE921D2C-BE55-4D20-86F1-59C22D720423}" presName="tx2" presStyleLbl="revTx" presStyleIdx="3" presStyleCnt="14"/>
      <dgm:spPr/>
    </dgm:pt>
    <dgm:pt modelId="{11DB394C-310A-49AE-89F4-F48CA52337B1}" type="pres">
      <dgm:prSet presAssocID="{CE921D2C-BE55-4D20-86F1-59C22D720423}" presName="vert2" presStyleCnt="0"/>
      <dgm:spPr/>
    </dgm:pt>
    <dgm:pt modelId="{17476E90-B6F0-4F00-B56A-FEFF398579EB}" type="pres">
      <dgm:prSet presAssocID="{CE921D2C-BE55-4D20-86F1-59C22D720423}" presName="thinLine2b" presStyleLbl="callout" presStyleIdx="1" presStyleCnt="9"/>
      <dgm:spPr/>
    </dgm:pt>
    <dgm:pt modelId="{9A4FE908-9658-4C3F-AB6A-7E7CB39A57C1}" type="pres">
      <dgm:prSet presAssocID="{CE921D2C-BE55-4D20-86F1-59C22D720423}" presName="vertSpace2b" presStyleCnt="0"/>
      <dgm:spPr/>
    </dgm:pt>
    <dgm:pt modelId="{1B96A501-3583-4F6E-BD3C-A384E6AB7F07}" type="pres">
      <dgm:prSet presAssocID="{FA7FAC2B-174E-4AA4-8219-25E2ECC15EC1}" presName="thickLine" presStyleLbl="alignNode1" presStyleIdx="2" presStyleCnt="5"/>
      <dgm:spPr/>
    </dgm:pt>
    <dgm:pt modelId="{E769C382-B0DE-48A6-A5CF-6D796C21F59E}" type="pres">
      <dgm:prSet presAssocID="{FA7FAC2B-174E-4AA4-8219-25E2ECC15EC1}" presName="horz1" presStyleCnt="0"/>
      <dgm:spPr/>
    </dgm:pt>
    <dgm:pt modelId="{31A74C7E-9285-4446-B811-C7CB8EEB0BBE}" type="pres">
      <dgm:prSet presAssocID="{FA7FAC2B-174E-4AA4-8219-25E2ECC15EC1}" presName="tx1" presStyleLbl="revTx" presStyleIdx="4" presStyleCnt="14"/>
      <dgm:spPr/>
    </dgm:pt>
    <dgm:pt modelId="{04AC0EB2-3502-42BB-A101-81187730D163}" type="pres">
      <dgm:prSet presAssocID="{FA7FAC2B-174E-4AA4-8219-25E2ECC15EC1}" presName="vert1" presStyleCnt="0"/>
      <dgm:spPr/>
    </dgm:pt>
    <dgm:pt modelId="{3F724945-3F9B-4736-B7E3-58ECD46E727B}" type="pres">
      <dgm:prSet presAssocID="{AABF3630-E3C6-4E0C-B768-858F1C35BBFA}" presName="vertSpace2a" presStyleCnt="0"/>
      <dgm:spPr/>
    </dgm:pt>
    <dgm:pt modelId="{4A1916C3-D06F-448E-BD9C-6E4D0CEE14DB}" type="pres">
      <dgm:prSet presAssocID="{AABF3630-E3C6-4E0C-B768-858F1C35BBFA}" presName="horz2" presStyleCnt="0"/>
      <dgm:spPr/>
    </dgm:pt>
    <dgm:pt modelId="{390039B0-DC8A-480E-916B-F8E01CEACFF3}" type="pres">
      <dgm:prSet presAssocID="{AABF3630-E3C6-4E0C-B768-858F1C35BBFA}" presName="horzSpace2" presStyleCnt="0"/>
      <dgm:spPr/>
    </dgm:pt>
    <dgm:pt modelId="{3425ABA1-6CDE-4D0A-A5D9-6ABA6BDF1FA3}" type="pres">
      <dgm:prSet presAssocID="{AABF3630-E3C6-4E0C-B768-858F1C35BBFA}" presName="tx2" presStyleLbl="revTx" presStyleIdx="5" presStyleCnt="14"/>
      <dgm:spPr/>
    </dgm:pt>
    <dgm:pt modelId="{BAB8F09C-7CA7-4ABB-BB7F-E482C968D62A}" type="pres">
      <dgm:prSet presAssocID="{AABF3630-E3C6-4E0C-B768-858F1C35BBFA}" presName="vert2" presStyleCnt="0"/>
      <dgm:spPr/>
    </dgm:pt>
    <dgm:pt modelId="{A9409300-6067-476E-892A-912F177C46E4}" type="pres">
      <dgm:prSet presAssocID="{AABF3630-E3C6-4E0C-B768-858F1C35BBFA}" presName="thinLine2b" presStyleLbl="callout" presStyleIdx="2" presStyleCnt="9"/>
      <dgm:spPr/>
    </dgm:pt>
    <dgm:pt modelId="{A46A2247-B254-4173-945C-90D5D03E8010}" type="pres">
      <dgm:prSet presAssocID="{AABF3630-E3C6-4E0C-B768-858F1C35BBFA}" presName="vertSpace2b" presStyleCnt="0"/>
      <dgm:spPr/>
    </dgm:pt>
    <dgm:pt modelId="{820A41AB-3954-42AD-AB69-B02444CFBC7A}" type="pres">
      <dgm:prSet presAssocID="{E85DAE07-E9A8-47F8-932B-6B4CCD08AEA8}" presName="horz2" presStyleCnt="0"/>
      <dgm:spPr/>
    </dgm:pt>
    <dgm:pt modelId="{275ABA06-735D-42A1-B8CC-12ECF626C2D1}" type="pres">
      <dgm:prSet presAssocID="{E85DAE07-E9A8-47F8-932B-6B4CCD08AEA8}" presName="horzSpace2" presStyleCnt="0"/>
      <dgm:spPr/>
    </dgm:pt>
    <dgm:pt modelId="{F7B27F9A-F54F-44C7-95D2-FD27124D611B}" type="pres">
      <dgm:prSet presAssocID="{E85DAE07-E9A8-47F8-932B-6B4CCD08AEA8}" presName="tx2" presStyleLbl="revTx" presStyleIdx="6" presStyleCnt="14"/>
      <dgm:spPr/>
    </dgm:pt>
    <dgm:pt modelId="{5D3DD257-725E-439F-A5AB-A04327DFD77B}" type="pres">
      <dgm:prSet presAssocID="{E85DAE07-E9A8-47F8-932B-6B4CCD08AEA8}" presName="vert2" presStyleCnt="0"/>
      <dgm:spPr/>
    </dgm:pt>
    <dgm:pt modelId="{A96DFFEF-C7A3-4631-9A29-7BF66F02F34B}" type="pres">
      <dgm:prSet presAssocID="{E85DAE07-E9A8-47F8-932B-6B4CCD08AEA8}" presName="thinLine2b" presStyleLbl="callout" presStyleIdx="3" presStyleCnt="9"/>
      <dgm:spPr/>
    </dgm:pt>
    <dgm:pt modelId="{9F6D2055-DB2C-4AE5-9F20-0DE0EB4955B7}" type="pres">
      <dgm:prSet presAssocID="{E85DAE07-E9A8-47F8-932B-6B4CCD08AEA8}" presName="vertSpace2b" presStyleCnt="0"/>
      <dgm:spPr/>
    </dgm:pt>
    <dgm:pt modelId="{8A14D576-3A2F-44BA-8F88-FB8ADDBDB53A}" type="pres">
      <dgm:prSet presAssocID="{0F710963-D588-4351-813E-77FE738C4221}" presName="horz2" presStyleCnt="0"/>
      <dgm:spPr/>
    </dgm:pt>
    <dgm:pt modelId="{15A898A7-4171-4F07-89CE-11C62144AD5F}" type="pres">
      <dgm:prSet presAssocID="{0F710963-D588-4351-813E-77FE738C4221}" presName="horzSpace2" presStyleCnt="0"/>
      <dgm:spPr/>
    </dgm:pt>
    <dgm:pt modelId="{7A13B875-6D2B-463C-BA4B-390745AA1D93}" type="pres">
      <dgm:prSet presAssocID="{0F710963-D588-4351-813E-77FE738C4221}" presName="tx2" presStyleLbl="revTx" presStyleIdx="7" presStyleCnt="14"/>
      <dgm:spPr/>
    </dgm:pt>
    <dgm:pt modelId="{F8A41DA6-B2BF-4CA0-93ED-51426B82D7AF}" type="pres">
      <dgm:prSet presAssocID="{0F710963-D588-4351-813E-77FE738C4221}" presName="vert2" presStyleCnt="0"/>
      <dgm:spPr/>
    </dgm:pt>
    <dgm:pt modelId="{88274BD1-343C-4AA5-BE94-E0CB6412C8FE}" type="pres">
      <dgm:prSet presAssocID="{0F710963-D588-4351-813E-77FE738C4221}" presName="thinLine2b" presStyleLbl="callout" presStyleIdx="4" presStyleCnt="9"/>
      <dgm:spPr/>
    </dgm:pt>
    <dgm:pt modelId="{DA4F3D3D-B872-4571-A3EA-0DEEB67F89B3}" type="pres">
      <dgm:prSet presAssocID="{0F710963-D588-4351-813E-77FE738C4221}" presName="vertSpace2b" presStyleCnt="0"/>
      <dgm:spPr/>
    </dgm:pt>
    <dgm:pt modelId="{1EE6A972-C454-418D-B32D-2217F6046089}" type="pres">
      <dgm:prSet presAssocID="{DA9AEC97-8FC1-4CDD-8380-5ED3374BA277}" presName="thickLine" presStyleLbl="alignNode1" presStyleIdx="3" presStyleCnt="5"/>
      <dgm:spPr/>
    </dgm:pt>
    <dgm:pt modelId="{FDFE7579-06B8-4AC5-A70E-DA296564CEB1}" type="pres">
      <dgm:prSet presAssocID="{DA9AEC97-8FC1-4CDD-8380-5ED3374BA277}" presName="horz1" presStyleCnt="0"/>
      <dgm:spPr/>
    </dgm:pt>
    <dgm:pt modelId="{AC774F0E-2A1F-4516-B632-40ECE1C60335}" type="pres">
      <dgm:prSet presAssocID="{DA9AEC97-8FC1-4CDD-8380-5ED3374BA277}" presName="tx1" presStyleLbl="revTx" presStyleIdx="8" presStyleCnt="14"/>
      <dgm:spPr/>
    </dgm:pt>
    <dgm:pt modelId="{C6B9562B-6E0D-4EBD-B3D5-6BC37DF70A58}" type="pres">
      <dgm:prSet presAssocID="{DA9AEC97-8FC1-4CDD-8380-5ED3374BA277}" presName="vert1" presStyleCnt="0"/>
      <dgm:spPr/>
    </dgm:pt>
    <dgm:pt modelId="{B185F5D2-ED81-41EE-A4DB-67467A599DD9}" type="pres">
      <dgm:prSet presAssocID="{D859A478-D96B-4D4E-B09C-C56F7A58E497}" presName="thickLine" presStyleLbl="alignNode1" presStyleIdx="4" presStyleCnt="5"/>
      <dgm:spPr/>
    </dgm:pt>
    <dgm:pt modelId="{45F22DC8-0FB7-4ECA-B731-ED12E10789AD}" type="pres">
      <dgm:prSet presAssocID="{D859A478-D96B-4D4E-B09C-C56F7A58E497}" presName="horz1" presStyleCnt="0"/>
      <dgm:spPr/>
    </dgm:pt>
    <dgm:pt modelId="{601A8E9B-CCC8-4C5A-BF0C-2E73FD96C70F}" type="pres">
      <dgm:prSet presAssocID="{D859A478-D96B-4D4E-B09C-C56F7A58E497}" presName="tx1" presStyleLbl="revTx" presStyleIdx="9" presStyleCnt="14"/>
      <dgm:spPr/>
    </dgm:pt>
    <dgm:pt modelId="{F6F01D42-0546-4156-9B8D-2B9CE004789F}" type="pres">
      <dgm:prSet presAssocID="{D859A478-D96B-4D4E-B09C-C56F7A58E497}" presName="vert1" presStyleCnt="0"/>
      <dgm:spPr/>
    </dgm:pt>
    <dgm:pt modelId="{F8FB4448-6249-4DB7-97FB-8585C723BD0E}" type="pres">
      <dgm:prSet presAssocID="{C578B8DB-5684-4A19-92FA-5D7E976F3AAD}" presName="vertSpace2a" presStyleCnt="0"/>
      <dgm:spPr/>
    </dgm:pt>
    <dgm:pt modelId="{53DE105C-CC4D-4ACE-8C2E-21EE0D51F483}" type="pres">
      <dgm:prSet presAssocID="{C578B8DB-5684-4A19-92FA-5D7E976F3AAD}" presName="horz2" presStyleCnt="0"/>
      <dgm:spPr/>
    </dgm:pt>
    <dgm:pt modelId="{5724E689-6875-4020-B201-588D2E047719}" type="pres">
      <dgm:prSet presAssocID="{C578B8DB-5684-4A19-92FA-5D7E976F3AAD}" presName="horzSpace2" presStyleCnt="0"/>
      <dgm:spPr/>
    </dgm:pt>
    <dgm:pt modelId="{92332F49-656B-4455-B986-FAB266CD0FB1}" type="pres">
      <dgm:prSet presAssocID="{C578B8DB-5684-4A19-92FA-5D7E976F3AAD}" presName="tx2" presStyleLbl="revTx" presStyleIdx="10" presStyleCnt="14"/>
      <dgm:spPr/>
    </dgm:pt>
    <dgm:pt modelId="{5557F755-6BBA-4756-963A-797A4B3B7511}" type="pres">
      <dgm:prSet presAssocID="{C578B8DB-5684-4A19-92FA-5D7E976F3AAD}" presName="vert2" presStyleCnt="0"/>
      <dgm:spPr/>
    </dgm:pt>
    <dgm:pt modelId="{29FBBAB2-EBCD-4B0A-9632-5F3A7D8AC82A}" type="pres">
      <dgm:prSet presAssocID="{C578B8DB-5684-4A19-92FA-5D7E976F3AAD}" presName="thinLine2b" presStyleLbl="callout" presStyleIdx="5" presStyleCnt="9"/>
      <dgm:spPr/>
    </dgm:pt>
    <dgm:pt modelId="{52BBAF99-BD65-44D9-B645-6C8D2A94E17B}" type="pres">
      <dgm:prSet presAssocID="{C578B8DB-5684-4A19-92FA-5D7E976F3AAD}" presName="vertSpace2b" presStyleCnt="0"/>
      <dgm:spPr/>
    </dgm:pt>
    <dgm:pt modelId="{E389A5F8-25FA-4BF7-982D-F3C4A3A16E87}" type="pres">
      <dgm:prSet presAssocID="{2E2DFA6D-79F7-4BA9-A4AE-CF15A10A6585}" presName="horz2" presStyleCnt="0"/>
      <dgm:spPr/>
    </dgm:pt>
    <dgm:pt modelId="{930B9717-8A25-4118-A021-5E8906A33EA9}" type="pres">
      <dgm:prSet presAssocID="{2E2DFA6D-79F7-4BA9-A4AE-CF15A10A6585}" presName="horzSpace2" presStyleCnt="0"/>
      <dgm:spPr/>
    </dgm:pt>
    <dgm:pt modelId="{AEB465C0-C7EF-4FE8-8F7F-779670D98A64}" type="pres">
      <dgm:prSet presAssocID="{2E2DFA6D-79F7-4BA9-A4AE-CF15A10A6585}" presName="tx2" presStyleLbl="revTx" presStyleIdx="11" presStyleCnt="14"/>
      <dgm:spPr/>
    </dgm:pt>
    <dgm:pt modelId="{9F64B564-C43E-4E6F-A0F0-59F655F20A00}" type="pres">
      <dgm:prSet presAssocID="{2E2DFA6D-79F7-4BA9-A4AE-CF15A10A6585}" presName="vert2" presStyleCnt="0"/>
      <dgm:spPr/>
    </dgm:pt>
    <dgm:pt modelId="{529C6FC5-2DB2-4681-A69D-DBFC27363EFF}" type="pres">
      <dgm:prSet presAssocID="{2E2DFA6D-79F7-4BA9-A4AE-CF15A10A6585}" presName="thinLine2b" presStyleLbl="callout" presStyleIdx="6" presStyleCnt="9"/>
      <dgm:spPr/>
    </dgm:pt>
    <dgm:pt modelId="{E3D80988-58BA-41B9-80F7-6608948317C7}" type="pres">
      <dgm:prSet presAssocID="{2E2DFA6D-79F7-4BA9-A4AE-CF15A10A6585}" presName="vertSpace2b" presStyleCnt="0"/>
      <dgm:spPr/>
    </dgm:pt>
    <dgm:pt modelId="{A07E1FC4-3BE1-4533-8914-692733527BCF}" type="pres">
      <dgm:prSet presAssocID="{103402B5-CE8B-484B-9127-1A3264743C8D}" presName="horz2" presStyleCnt="0"/>
      <dgm:spPr/>
    </dgm:pt>
    <dgm:pt modelId="{CF056889-489C-4FF4-AEB3-2FF91D5EAE88}" type="pres">
      <dgm:prSet presAssocID="{103402B5-CE8B-484B-9127-1A3264743C8D}" presName="horzSpace2" presStyleCnt="0"/>
      <dgm:spPr/>
    </dgm:pt>
    <dgm:pt modelId="{AE541B78-9AB2-4D75-94AE-CD2772395F3C}" type="pres">
      <dgm:prSet presAssocID="{103402B5-CE8B-484B-9127-1A3264743C8D}" presName="tx2" presStyleLbl="revTx" presStyleIdx="12" presStyleCnt="14"/>
      <dgm:spPr/>
    </dgm:pt>
    <dgm:pt modelId="{683CAA51-6334-4026-A857-868213948015}" type="pres">
      <dgm:prSet presAssocID="{103402B5-CE8B-484B-9127-1A3264743C8D}" presName="vert2" presStyleCnt="0"/>
      <dgm:spPr/>
    </dgm:pt>
    <dgm:pt modelId="{56B94EA0-FF18-42A0-A152-ADEB79187478}" type="pres">
      <dgm:prSet presAssocID="{103402B5-CE8B-484B-9127-1A3264743C8D}" presName="thinLine2b" presStyleLbl="callout" presStyleIdx="7" presStyleCnt="9"/>
      <dgm:spPr/>
    </dgm:pt>
    <dgm:pt modelId="{B91753D9-4A8C-47F8-BCC1-AD11F5098BF5}" type="pres">
      <dgm:prSet presAssocID="{103402B5-CE8B-484B-9127-1A3264743C8D}" presName="vertSpace2b" presStyleCnt="0"/>
      <dgm:spPr/>
    </dgm:pt>
    <dgm:pt modelId="{8A387833-1963-4036-B382-E5C25791D838}" type="pres">
      <dgm:prSet presAssocID="{BD58563B-B589-4752-B3C0-A8107A252614}" presName="horz2" presStyleCnt="0"/>
      <dgm:spPr/>
    </dgm:pt>
    <dgm:pt modelId="{F39ACD0D-B95A-4B07-B043-8425FFF967A8}" type="pres">
      <dgm:prSet presAssocID="{BD58563B-B589-4752-B3C0-A8107A252614}" presName="horzSpace2" presStyleCnt="0"/>
      <dgm:spPr/>
    </dgm:pt>
    <dgm:pt modelId="{F6D12881-353F-49D9-9930-BD5CD9EE5560}" type="pres">
      <dgm:prSet presAssocID="{BD58563B-B589-4752-B3C0-A8107A252614}" presName="tx2" presStyleLbl="revTx" presStyleIdx="13" presStyleCnt="14"/>
      <dgm:spPr/>
    </dgm:pt>
    <dgm:pt modelId="{1F90CC00-F60C-4479-B94C-5B1EEE4B6E35}" type="pres">
      <dgm:prSet presAssocID="{BD58563B-B589-4752-B3C0-A8107A252614}" presName="vert2" presStyleCnt="0"/>
      <dgm:spPr/>
    </dgm:pt>
    <dgm:pt modelId="{93D71D82-6953-49F4-9BD9-DC256582CB62}" type="pres">
      <dgm:prSet presAssocID="{BD58563B-B589-4752-B3C0-A8107A252614}" presName="thinLine2b" presStyleLbl="callout" presStyleIdx="8" presStyleCnt="9"/>
      <dgm:spPr/>
    </dgm:pt>
    <dgm:pt modelId="{49683F3E-8DBC-4885-A84C-33E16AC82F20}" type="pres">
      <dgm:prSet presAssocID="{BD58563B-B589-4752-B3C0-A8107A252614}" presName="vertSpace2b" presStyleCnt="0"/>
      <dgm:spPr/>
    </dgm:pt>
  </dgm:ptLst>
  <dgm:cxnLst>
    <dgm:cxn modelId="{1C1A8F01-BA45-41B7-B033-3C1D841B6942}" type="presOf" srcId="{CA80E580-C517-4201-93CB-E69E6E6BF8B4}" destId="{CA357ABD-BBD1-49C5-B480-70A27129A381}" srcOrd="0" destOrd="0" presId="urn:microsoft.com/office/officeart/2008/layout/LinedList"/>
    <dgm:cxn modelId="{7924E609-5714-4ECE-B636-DF672637426C}" srcId="{FA7FAC2B-174E-4AA4-8219-25E2ECC15EC1}" destId="{AABF3630-E3C6-4E0C-B768-858F1C35BBFA}" srcOrd="0" destOrd="0" parTransId="{4F7C74F7-E136-4F21-9A88-DF513EF51DFD}" sibTransId="{8466A87E-09DD-4452-9C0B-4C40139F3CE5}"/>
    <dgm:cxn modelId="{3EF8BB15-1A03-4D72-A59C-474632042642}" srcId="{D859A478-D96B-4D4E-B09C-C56F7A58E497}" destId="{103402B5-CE8B-484B-9127-1A3264743C8D}" srcOrd="2" destOrd="0" parTransId="{60A04ACE-8F09-4316-ABFE-DC0C5E42FD38}" sibTransId="{B17735BA-C1FD-4696-B265-4D9F6E6CAC9E}"/>
    <dgm:cxn modelId="{89353E31-7E07-4433-A8DB-9B9A2DDF879D}" type="presOf" srcId="{0F710963-D588-4351-813E-77FE738C4221}" destId="{7A13B875-6D2B-463C-BA4B-390745AA1D93}" srcOrd="0" destOrd="0" presId="urn:microsoft.com/office/officeart/2008/layout/LinedList"/>
    <dgm:cxn modelId="{762AD73A-9B77-4BB1-9093-ED81FC4235D9}" type="presOf" srcId="{35B1CED7-C7AF-4EF2-80B1-67DF84A3CF4F}" destId="{92107D12-F4BB-48BD-AC77-82D72773CE54}" srcOrd="0" destOrd="0" presId="urn:microsoft.com/office/officeart/2008/layout/LinedList"/>
    <dgm:cxn modelId="{4CCBE33B-5398-4711-8629-0AA07F334A37}" type="presOf" srcId="{CE921D2C-BE55-4D20-86F1-59C22D720423}" destId="{A58A3DFB-AF72-4A58-BC31-B55671F7DDC6}" srcOrd="0" destOrd="0" presId="urn:microsoft.com/office/officeart/2008/layout/LinedList"/>
    <dgm:cxn modelId="{773F295D-27FC-40C1-839E-6BD18A052BE6}" srcId="{FA7FAC2B-174E-4AA4-8219-25E2ECC15EC1}" destId="{E85DAE07-E9A8-47F8-932B-6B4CCD08AEA8}" srcOrd="1" destOrd="0" parTransId="{D9950D8A-95B6-42A7-8D75-63BC987B05A6}" sibTransId="{C54E7C8B-9223-4E12-B0CD-4A29E4415B3C}"/>
    <dgm:cxn modelId="{BABDF368-4FE2-4E1D-B52F-E2D5C8BDDDCE}" srcId="{E5D4CE83-629C-43A7-8816-2CD98F811047}" destId="{CA80E580-C517-4201-93CB-E69E6E6BF8B4}" srcOrd="1" destOrd="0" parTransId="{1043575A-9A02-4928-9F47-0C9E7E508865}" sibTransId="{0ECEA120-B94D-4FB2-9704-086891C30BCF}"/>
    <dgm:cxn modelId="{0481CD49-2B25-48F8-B58B-D9100D8B51E8}" type="presOf" srcId="{DA9AEC97-8FC1-4CDD-8380-5ED3374BA277}" destId="{AC774F0E-2A1F-4516-B632-40ECE1C60335}" srcOrd="0" destOrd="0" presId="urn:microsoft.com/office/officeart/2008/layout/LinedList"/>
    <dgm:cxn modelId="{11572B6A-D7B8-493E-A360-01C2B1346BF2}" type="presOf" srcId="{2E2DFA6D-79F7-4BA9-A4AE-CF15A10A6585}" destId="{AEB465C0-C7EF-4FE8-8F7F-779670D98A64}" srcOrd="0" destOrd="0" presId="urn:microsoft.com/office/officeart/2008/layout/LinedList"/>
    <dgm:cxn modelId="{0692344E-7642-4454-A29A-74D5E58E5DAD}" srcId="{E5D4CE83-629C-43A7-8816-2CD98F811047}" destId="{FA7FAC2B-174E-4AA4-8219-25E2ECC15EC1}" srcOrd="2" destOrd="0" parTransId="{CBCA27D5-5762-4F42-9307-CBD0622EE001}" sibTransId="{243F5F6C-352F-4CDC-82A2-19FC709660D4}"/>
    <dgm:cxn modelId="{528C9E51-B9CA-4E97-9910-18550477CBE1}" srcId="{D859A478-D96B-4D4E-B09C-C56F7A58E497}" destId="{BD58563B-B589-4752-B3C0-A8107A252614}" srcOrd="3" destOrd="0" parTransId="{903F795F-7BF5-4A57-8C41-8689F39C9794}" sibTransId="{B1C6B324-2766-4579-97AA-331BAC297142}"/>
    <dgm:cxn modelId="{4DD2ED84-238A-4620-AFA3-C218273726B0}" type="presOf" srcId="{BD58563B-B589-4752-B3C0-A8107A252614}" destId="{F6D12881-353F-49D9-9930-BD5CD9EE5560}" srcOrd="0" destOrd="0" presId="urn:microsoft.com/office/officeart/2008/layout/LinedList"/>
    <dgm:cxn modelId="{D628169F-E3C7-4FD7-AE94-BDC847272ABC}" srcId="{D859A478-D96B-4D4E-B09C-C56F7A58E497}" destId="{2E2DFA6D-79F7-4BA9-A4AE-CF15A10A6585}" srcOrd="1" destOrd="0" parTransId="{4C0C728D-0662-4373-A8A8-F16EC63EA271}" sibTransId="{E767EAE2-95D2-4508-9E5C-8B8345432117}"/>
    <dgm:cxn modelId="{0EFD9CA2-FA4F-4E52-B43A-2A92E1D28A1A}" srcId="{E5D4CE83-629C-43A7-8816-2CD98F811047}" destId="{DA9AEC97-8FC1-4CDD-8380-5ED3374BA277}" srcOrd="3" destOrd="0" parTransId="{37080A99-90FC-4228-B8F1-B47575DC0F76}" sibTransId="{5DCBAF0F-8CF3-4391-9D75-B0A92887E8C6}"/>
    <dgm:cxn modelId="{D0A9B0B1-A030-443B-AFE6-FE9B21D620CD}" srcId="{CA80E580-C517-4201-93CB-E69E6E6BF8B4}" destId="{CE921D2C-BE55-4D20-86F1-59C22D720423}" srcOrd="0" destOrd="0" parTransId="{56DBFCDF-FDAA-4550-B5D5-2699421BFDFA}" sibTransId="{E6CE8D27-D7CB-4DD5-A235-444898660B20}"/>
    <dgm:cxn modelId="{A63819B8-C7A3-4F86-9236-0E99B4D70261}" type="presOf" srcId="{D859A478-D96B-4D4E-B09C-C56F7A58E497}" destId="{601A8E9B-CCC8-4C5A-BF0C-2E73FD96C70F}" srcOrd="0" destOrd="0" presId="urn:microsoft.com/office/officeart/2008/layout/LinedList"/>
    <dgm:cxn modelId="{AEE720BA-2920-4866-B375-C7DE83BEA19A}" type="presOf" srcId="{E5D4CE83-629C-43A7-8816-2CD98F811047}" destId="{7CE87EEF-BB85-4A78-81A6-7DB52358E3E5}" srcOrd="0" destOrd="0" presId="urn:microsoft.com/office/officeart/2008/layout/LinedList"/>
    <dgm:cxn modelId="{9D4F6BBC-9AEA-4B40-A37A-E75C649D1FA7}" srcId="{35B1CED7-C7AF-4EF2-80B1-67DF84A3CF4F}" destId="{9C322D9E-9A83-4780-B41B-A9674D74ACB3}" srcOrd="0" destOrd="0" parTransId="{8023FB13-820A-4B8B-A11E-2DCB36DAD371}" sibTransId="{0AD45BD9-2413-48D0-A384-CEF61A437EAC}"/>
    <dgm:cxn modelId="{1C0A71BC-D420-4A92-AF32-00F9B2F1E80D}" srcId="{E5D4CE83-629C-43A7-8816-2CD98F811047}" destId="{D859A478-D96B-4D4E-B09C-C56F7A58E497}" srcOrd="4" destOrd="0" parTransId="{1D168B60-E85C-45B9-9A09-1CFCC29218A2}" sibTransId="{45CE776D-CEE0-41F1-9469-40499A1FC470}"/>
    <dgm:cxn modelId="{70B191C0-6210-49C6-B265-C06111ECB5B0}" type="presOf" srcId="{FA7FAC2B-174E-4AA4-8219-25E2ECC15EC1}" destId="{31A74C7E-9285-4446-B811-C7CB8EEB0BBE}" srcOrd="0" destOrd="0" presId="urn:microsoft.com/office/officeart/2008/layout/LinedList"/>
    <dgm:cxn modelId="{2F9948C7-B0C2-40C3-BE53-104B6A1CB088}" type="presOf" srcId="{C578B8DB-5684-4A19-92FA-5D7E976F3AAD}" destId="{92332F49-656B-4455-B986-FAB266CD0FB1}" srcOrd="0" destOrd="0" presId="urn:microsoft.com/office/officeart/2008/layout/LinedList"/>
    <dgm:cxn modelId="{F53B39CB-36F4-4E43-9A94-40039D01C1BE}" srcId="{E5D4CE83-629C-43A7-8816-2CD98F811047}" destId="{35B1CED7-C7AF-4EF2-80B1-67DF84A3CF4F}" srcOrd="0" destOrd="0" parTransId="{AB823C50-0E10-4949-86B2-BC9AFD731C2F}" sibTransId="{E87084BF-BD52-4652-86F9-4E566997A7D4}"/>
    <dgm:cxn modelId="{3E735FD6-0E6C-44C6-B5A1-EF7167D2D797}" type="presOf" srcId="{103402B5-CE8B-484B-9127-1A3264743C8D}" destId="{AE541B78-9AB2-4D75-94AE-CD2772395F3C}" srcOrd="0" destOrd="0" presId="urn:microsoft.com/office/officeart/2008/layout/LinedList"/>
    <dgm:cxn modelId="{955384D8-EEEC-4CC8-8A98-71FBF45A62FC}" type="presOf" srcId="{E85DAE07-E9A8-47F8-932B-6B4CCD08AEA8}" destId="{F7B27F9A-F54F-44C7-95D2-FD27124D611B}" srcOrd="0" destOrd="0" presId="urn:microsoft.com/office/officeart/2008/layout/LinedList"/>
    <dgm:cxn modelId="{B99BB4DB-90C1-4EC9-AD7C-B677C87FCB58}" srcId="{FA7FAC2B-174E-4AA4-8219-25E2ECC15EC1}" destId="{0F710963-D588-4351-813E-77FE738C4221}" srcOrd="2" destOrd="0" parTransId="{006DA435-B997-44AF-BCAA-F87A2D30972D}" sibTransId="{E048B894-1C7F-4E9D-ABF6-5245C51389E9}"/>
    <dgm:cxn modelId="{2C724EF2-BCA8-41FA-BDD0-CB758E7CD0ED}" type="presOf" srcId="{AABF3630-E3C6-4E0C-B768-858F1C35BBFA}" destId="{3425ABA1-6CDE-4D0A-A5D9-6ABA6BDF1FA3}" srcOrd="0" destOrd="0" presId="urn:microsoft.com/office/officeart/2008/layout/LinedList"/>
    <dgm:cxn modelId="{37AF16F5-A3F9-4AFA-BE73-107832CF9C89}" srcId="{D859A478-D96B-4D4E-B09C-C56F7A58E497}" destId="{C578B8DB-5684-4A19-92FA-5D7E976F3AAD}" srcOrd="0" destOrd="0" parTransId="{4EA59A62-7AA7-4D4F-806D-46CD4D1E5B31}" sibTransId="{2B153643-0DF4-4A10-839A-AAFD12346F04}"/>
    <dgm:cxn modelId="{CF3026F6-5988-46F4-AE1C-7CC517418286}" type="presOf" srcId="{9C322D9E-9A83-4780-B41B-A9674D74ACB3}" destId="{F47310F5-359B-4466-AEC1-BD83C0CC31D2}" srcOrd="0" destOrd="0" presId="urn:microsoft.com/office/officeart/2008/layout/LinedList"/>
    <dgm:cxn modelId="{C75BD9F0-3F56-4E1C-A923-92F3B88B1E6A}" type="presParOf" srcId="{7CE87EEF-BB85-4A78-81A6-7DB52358E3E5}" destId="{2C01DFE1-0F21-4A2B-9B29-DBA11D187B49}" srcOrd="0" destOrd="0" presId="urn:microsoft.com/office/officeart/2008/layout/LinedList"/>
    <dgm:cxn modelId="{9FD9DEF0-F0D3-4865-B1A4-F79CF917481C}" type="presParOf" srcId="{7CE87EEF-BB85-4A78-81A6-7DB52358E3E5}" destId="{02961857-6151-4C34-8823-46F310176946}" srcOrd="1" destOrd="0" presId="urn:microsoft.com/office/officeart/2008/layout/LinedList"/>
    <dgm:cxn modelId="{043F5EB2-D63E-4283-98D3-B14FC76CDC73}" type="presParOf" srcId="{02961857-6151-4C34-8823-46F310176946}" destId="{92107D12-F4BB-48BD-AC77-82D72773CE54}" srcOrd="0" destOrd="0" presId="urn:microsoft.com/office/officeart/2008/layout/LinedList"/>
    <dgm:cxn modelId="{EF1B7C82-00A3-4ED1-9918-08FB573527A0}" type="presParOf" srcId="{02961857-6151-4C34-8823-46F310176946}" destId="{8DFC378E-EF3B-47FF-86E5-EF1EA9BE0BF7}" srcOrd="1" destOrd="0" presId="urn:microsoft.com/office/officeart/2008/layout/LinedList"/>
    <dgm:cxn modelId="{143D4576-BBC2-4395-A72C-67C59CA41F39}" type="presParOf" srcId="{8DFC378E-EF3B-47FF-86E5-EF1EA9BE0BF7}" destId="{2E65A13A-9B54-4A67-A79F-23D1E3A30F64}" srcOrd="0" destOrd="0" presId="urn:microsoft.com/office/officeart/2008/layout/LinedList"/>
    <dgm:cxn modelId="{014D0750-F3D7-4569-8D5E-FE498693D154}" type="presParOf" srcId="{8DFC378E-EF3B-47FF-86E5-EF1EA9BE0BF7}" destId="{04400D81-6FA2-4CF3-856B-7DC3B0927053}" srcOrd="1" destOrd="0" presId="urn:microsoft.com/office/officeart/2008/layout/LinedList"/>
    <dgm:cxn modelId="{7C23319F-52BB-4720-9744-7511F8ED1B94}" type="presParOf" srcId="{04400D81-6FA2-4CF3-856B-7DC3B0927053}" destId="{6DAB7801-152E-4CCB-8916-3DDD1B6D0173}" srcOrd="0" destOrd="0" presId="urn:microsoft.com/office/officeart/2008/layout/LinedList"/>
    <dgm:cxn modelId="{D37F2A6E-BC8C-4B63-8306-F23AF940C300}" type="presParOf" srcId="{04400D81-6FA2-4CF3-856B-7DC3B0927053}" destId="{F47310F5-359B-4466-AEC1-BD83C0CC31D2}" srcOrd="1" destOrd="0" presId="urn:microsoft.com/office/officeart/2008/layout/LinedList"/>
    <dgm:cxn modelId="{26BD43BE-F7D4-4D67-A309-79E46B4EB4DF}" type="presParOf" srcId="{04400D81-6FA2-4CF3-856B-7DC3B0927053}" destId="{6D3A096C-0A11-4527-850E-B61135B006BE}" srcOrd="2" destOrd="0" presId="urn:microsoft.com/office/officeart/2008/layout/LinedList"/>
    <dgm:cxn modelId="{F8B5C269-6405-434F-BE88-1F371208CDE0}" type="presParOf" srcId="{8DFC378E-EF3B-47FF-86E5-EF1EA9BE0BF7}" destId="{9E7B8ECA-7C99-4CE9-AD02-8129A1193076}" srcOrd="2" destOrd="0" presId="urn:microsoft.com/office/officeart/2008/layout/LinedList"/>
    <dgm:cxn modelId="{C47C6338-E0E6-4640-B882-94C124BD51F5}" type="presParOf" srcId="{8DFC378E-EF3B-47FF-86E5-EF1EA9BE0BF7}" destId="{743F2EC4-F392-4626-8401-33F1B9FADB3F}" srcOrd="3" destOrd="0" presId="urn:microsoft.com/office/officeart/2008/layout/LinedList"/>
    <dgm:cxn modelId="{FE864DDD-BBBE-48C6-A392-FB71120A5770}" type="presParOf" srcId="{7CE87EEF-BB85-4A78-81A6-7DB52358E3E5}" destId="{4D80AC1A-760C-4EA3-BA38-971D61BB7DD1}" srcOrd="2" destOrd="0" presId="urn:microsoft.com/office/officeart/2008/layout/LinedList"/>
    <dgm:cxn modelId="{7C2383BC-2459-4160-9AC0-800BEE130111}" type="presParOf" srcId="{7CE87EEF-BB85-4A78-81A6-7DB52358E3E5}" destId="{C6154DC9-5812-4298-81DB-ECE097468B5B}" srcOrd="3" destOrd="0" presId="urn:microsoft.com/office/officeart/2008/layout/LinedList"/>
    <dgm:cxn modelId="{1FC3ABDD-032D-4CCE-A2C6-EE1E46DB8156}" type="presParOf" srcId="{C6154DC9-5812-4298-81DB-ECE097468B5B}" destId="{CA357ABD-BBD1-49C5-B480-70A27129A381}" srcOrd="0" destOrd="0" presId="urn:microsoft.com/office/officeart/2008/layout/LinedList"/>
    <dgm:cxn modelId="{CEF9FC0A-B088-4871-822A-65D4444FCD95}" type="presParOf" srcId="{C6154DC9-5812-4298-81DB-ECE097468B5B}" destId="{F9F5777A-3223-4EE0-8E78-2E53A4F0EDFC}" srcOrd="1" destOrd="0" presId="urn:microsoft.com/office/officeart/2008/layout/LinedList"/>
    <dgm:cxn modelId="{B653213E-A28C-4DE0-ACCF-8E78C5485840}" type="presParOf" srcId="{F9F5777A-3223-4EE0-8E78-2E53A4F0EDFC}" destId="{8303A87F-847F-4215-9657-30099EA7F2E2}" srcOrd="0" destOrd="0" presId="urn:microsoft.com/office/officeart/2008/layout/LinedList"/>
    <dgm:cxn modelId="{19DE73B3-1367-4458-8E49-4E11A795536D}" type="presParOf" srcId="{F9F5777A-3223-4EE0-8E78-2E53A4F0EDFC}" destId="{5383ACEB-B1E5-43AA-A61D-BBF0A600402C}" srcOrd="1" destOrd="0" presId="urn:microsoft.com/office/officeart/2008/layout/LinedList"/>
    <dgm:cxn modelId="{532C6A06-CAA2-4E92-9145-9111D2514255}" type="presParOf" srcId="{5383ACEB-B1E5-43AA-A61D-BBF0A600402C}" destId="{DC8B46B5-4908-4709-87D0-57A39EA524D7}" srcOrd="0" destOrd="0" presId="urn:microsoft.com/office/officeart/2008/layout/LinedList"/>
    <dgm:cxn modelId="{DC375072-86CD-4306-AA24-6DA22729A53B}" type="presParOf" srcId="{5383ACEB-B1E5-43AA-A61D-BBF0A600402C}" destId="{A58A3DFB-AF72-4A58-BC31-B55671F7DDC6}" srcOrd="1" destOrd="0" presId="urn:microsoft.com/office/officeart/2008/layout/LinedList"/>
    <dgm:cxn modelId="{8DA98A0A-0395-4664-A27F-E89ABA126B49}" type="presParOf" srcId="{5383ACEB-B1E5-43AA-A61D-BBF0A600402C}" destId="{11DB394C-310A-49AE-89F4-F48CA52337B1}" srcOrd="2" destOrd="0" presId="urn:microsoft.com/office/officeart/2008/layout/LinedList"/>
    <dgm:cxn modelId="{F03050B4-D83C-45C9-8FFC-3E27623D7514}" type="presParOf" srcId="{F9F5777A-3223-4EE0-8E78-2E53A4F0EDFC}" destId="{17476E90-B6F0-4F00-B56A-FEFF398579EB}" srcOrd="2" destOrd="0" presId="urn:microsoft.com/office/officeart/2008/layout/LinedList"/>
    <dgm:cxn modelId="{A1AD053D-10D1-49E2-85FA-EC9B003D26F4}" type="presParOf" srcId="{F9F5777A-3223-4EE0-8E78-2E53A4F0EDFC}" destId="{9A4FE908-9658-4C3F-AB6A-7E7CB39A57C1}" srcOrd="3" destOrd="0" presId="urn:microsoft.com/office/officeart/2008/layout/LinedList"/>
    <dgm:cxn modelId="{55A7EF0C-8C9B-426E-86CF-088F31DA3D79}" type="presParOf" srcId="{7CE87EEF-BB85-4A78-81A6-7DB52358E3E5}" destId="{1B96A501-3583-4F6E-BD3C-A384E6AB7F07}" srcOrd="4" destOrd="0" presId="urn:microsoft.com/office/officeart/2008/layout/LinedList"/>
    <dgm:cxn modelId="{31380972-A686-416B-B944-AAD279EEB7D5}" type="presParOf" srcId="{7CE87EEF-BB85-4A78-81A6-7DB52358E3E5}" destId="{E769C382-B0DE-48A6-A5CF-6D796C21F59E}" srcOrd="5" destOrd="0" presId="urn:microsoft.com/office/officeart/2008/layout/LinedList"/>
    <dgm:cxn modelId="{78180507-5603-46A3-B32D-C11F051D99A5}" type="presParOf" srcId="{E769C382-B0DE-48A6-A5CF-6D796C21F59E}" destId="{31A74C7E-9285-4446-B811-C7CB8EEB0BBE}" srcOrd="0" destOrd="0" presId="urn:microsoft.com/office/officeart/2008/layout/LinedList"/>
    <dgm:cxn modelId="{98FF435B-0C21-4075-9512-DE4946FCF555}" type="presParOf" srcId="{E769C382-B0DE-48A6-A5CF-6D796C21F59E}" destId="{04AC0EB2-3502-42BB-A101-81187730D163}" srcOrd="1" destOrd="0" presId="urn:microsoft.com/office/officeart/2008/layout/LinedList"/>
    <dgm:cxn modelId="{43E2800D-BE1C-4C41-9EAF-9BBA12ACED54}" type="presParOf" srcId="{04AC0EB2-3502-42BB-A101-81187730D163}" destId="{3F724945-3F9B-4736-B7E3-58ECD46E727B}" srcOrd="0" destOrd="0" presId="urn:microsoft.com/office/officeart/2008/layout/LinedList"/>
    <dgm:cxn modelId="{A3949AE0-C73F-4BDA-A37C-30D8F78305BD}" type="presParOf" srcId="{04AC0EB2-3502-42BB-A101-81187730D163}" destId="{4A1916C3-D06F-448E-BD9C-6E4D0CEE14DB}" srcOrd="1" destOrd="0" presId="urn:microsoft.com/office/officeart/2008/layout/LinedList"/>
    <dgm:cxn modelId="{E4129E46-5DCB-40DB-9129-A85EA7559016}" type="presParOf" srcId="{4A1916C3-D06F-448E-BD9C-6E4D0CEE14DB}" destId="{390039B0-DC8A-480E-916B-F8E01CEACFF3}" srcOrd="0" destOrd="0" presId="urn:microsoft.com/office/officeart/2008/layout/LinedList"/>
    <dgm:cxn modelId="{90D00913-A816-4DCD-9B9F-607D8F14580E}" type="presParOf" srcId="{4A1916C3-D06F-448E-BD9C-6E4D0CEE14DB}" destId="{3425ABA1-6CDE-4D0A-A5D9-6ABA6BDF1FA3}" srcOrd="1" destOrd="0" presId="urn:microsoft.com/office/officeart/2008/layout/LinedList"/>
    <dgm:cxn modelId="{4C759D69-415A-467D-8F22-9E49FD340E84}" type="presParOf" srcId="{4A1916C3-D06F-448E-BD9C-6E4D0CEE14DB}" destId="{BAB8F09C-7CA7-4ABB-BB7F-E482C968D62A}" srcOrd="2" destOrd="0" presId="urn:microsoft.com/office/officeart/2008/layout/LinedList"/>
    <dgm:cxn modelId="{20247C4D-1484-45B6-A6E7-8BA9EE04CCDA}" type="presParOf" srcId="{04AC0EB2-3502-42BB-A101-81187730D163}" destId="{A9409300-6067-476E-892A-912F177C46E4}" srcOrd="2" destOrd="0" presId="urn:microsoft.com/office/officeart/2008/layout/LinedList"/>
    <dgm:cxn modelId="{08B2EC12-A286-415A-897A-E6C2E7374F49}" type="presParOf" srcId="{04AC0EB2-3502-42BB-A101-81187730D163}" destId="{A46A2247-B254-4173-945C-90D5D03E8010}" srcOrd="3" destOrd="0" presId="urn:microsoft.com/office/officeart/2008/layout/LinedList"/>
    <dgm:cxn modelId="{4BD52CAD-802A-46C2-A8B8-C0462F73F4FF}" type="presParOf" srcId="{04AC0EB2-3502-42BB-A101-81187730D163}" destId="{820A41AB-3954-42AD-AB69-B02444CFBC7A}" srcOrd="4" destOrd="0" presId="urn:microsoft.com/office/officeart/2008/layout/LinedList"/>
    <dgm:cxn modelId="{C19E73B9-2459-4BC7-AA67-7EE320176833}" type="presParOf" srcId="{820A41AB-3954-42AD-AB69-B02444CFBC7A}" destId="{275ABA06-735D-42A1-B8CC-12ECF626C2D1}" srcOrd="0" destOrd="0" presId="urn:microsoft.com/office/officeart/2008/layout/LinedList"/>
    <dgm:cxn modelId="{6A551664-CC22-48ED-924A-A498DDB7D657}" type="presParOf" srcId="{820A41AB-3954-42AD-AB69-B02444CFBC7A}" destId="{F7B27F9A-F54F-44C7-95D2-FD27124D611B}" srcOrd="1" destOrd="0" presId="urn:microsoft.com/office/officeart/2008/layout/LinedList"/>
    <dgm:cxn modelId="{18588B0F-F08F-472A-A927-45F98D7F3628}" type="presParOf" srcId="{820A41AB-3954-42AD-AB69-B02444CFBC7A}" destId="{5D3DD257-725E-439F-A5AB-A04327DFD77B}" srcOrd="2" destOrd="0" presId="urn:microsoft.com/office/officeart/2008/layout/LinedList"/>
    <dgm:cxn modelId="{3F39FCCE-3EC9-405A-BC11-E13AC0C49C24}" type="presParOf" srcId="{04AC0EB2-3502-42BB-A101-81187730D163}" destId="{A96DFFEF-C7A3-4631-9A29-7BF66F02F34B}" srcOrd="5" destOrd="0" presId="urn:microsoft.com/office/officeart/2008/layout/LinedList"/>
    <dgm:cxn modelId="{8A2FA851-642E-4EF4-8FB5-21AEBAEFAEAC}" type="presParOf" srcId="{04AC0EB2-3502-42BB-A101-81187730D163}" destId="{9F6D2055-DB2C-4AE5-9F20-0DE0EB4955B7}" srcOrd="6" destOrd="0" presId="urn:microsoft.com/office/officeart/2008/layout/LinedList"/>
    <dgm:cxn modelId="{283B6456-0A28-4BF6-8371-FF95C7A25A39}" type="presParOf" srcId="{04AC0EB2-3502-42BB-A101-81187730D163}" destId="{8A14D576-3A2F-44BA-8F88-FB8ADDBDB53A}" srcOrd="7" destOrd="0" presId="urn:microsoft.com/office/officeart/2008/layout/LinedList"/>
    <dgm:cxn modelId="{80D08326-5531-4922-8FB1-29C778F98D23}" type="presParOf" srcId="{8A14D576-3A2F-44BA-8F88-FB8ADDBDB53A}" destId="{15A898A7-4171-4F07-89CE-11C62144AD5F}" srcOrd="0" destOrd="0" presId="urn:microsoft.com/office/officeart/2008/layout/LinedList"/>
    <dgm:cxn modelId="{E70AE5FE-D52B-4C1C-8672-D39B192F6B02}" type="presParOf" srcId="{8A14D576-3A2F-44BA-8F88-FB8ADDBDB53A}" destId="{7A13B875-6D2B-463C-BA4B-390745AA1D93}" srcOrd="1" destOrd="0" presId="urn:microsoft.com/office/officeart/2008/layout/LinedList"/>
    <dgm:cxn modelId="{6F04B52E-5935-42D8-8643-B269FA91C331}" type="presParOf" srcId="{8A14D576-3A2F-44BA-8F88-FB8ADDBDB53A}" destId="{F8A41DA6-B2BF-4CA0-93ED-51426B82D7AF}" srcOrd="2" destOrd="0" presId="urn:microsoft.com/office/officeart/2008/layout/LinedList"/>
    <dgm:cxn modelId="{D135D509-2ED9-4279-AD46-8188E7D61B5D}" type="presParOf" srcId="{04AC0EB2-3502-42BB-A101-81187730D163}" destId="{88274BD1-343C-4AA5-BE94-E0CB6412C8FE}" srcOrd="8" destOrd="0" presId="urn:microsoft.com/office/officeart/2008/layout/LinedList"/>
    <dgm:cxn modelId="{76011A11-0983-4103-860A-039C97F5439C}" type="presParOf" srcId="{04AC0EB2-3502-42BB-A101-81187730D163}" destId="{DA4F3D3D-B872-4571-A3EA-0DEEB67F89B3}" srcOrd="9" destOrd="0" presId="urn:microsoft.com/office/officeart/2008/layout/LinedList"/>
    <dgm:cxn modelId="{4E094BD9-D67F-484B-9C3C-F30D75165B6D}" type="presParOf" srcId="{7CE87EEF-BB85-4A78-81A6-7DB52358E3E5}" destId="{1EE6A972-C454-418D-B32D-2217F6046089}" srcOrd="6" destOrd="0" presId="urn:microsoft.com/office/officeart/2008/layout/LinedList"/>
    <dgm:cxn modelId="{35877016-2324-4470-9404-F7E4422F16D2}" type="presParOf" srcId="{7CE87EEF-BB85-4A78-81A6-7DB52358E3E5}" destId="{FDFE7579-06B8-4AC5-A70E-DA296564CEB1}" srcOrd="7" destOrd="0" presId="urn:microsoft.com/office/officeart/2008/layout/LinedList"/>
    <dgm:cxn modelId="{B523EB81-8CD9-40FC-955F-903A3EEDAF79}" type="presParOf" srcId="{FDFE7579-06B8-4AC5-A70E-DA296564CEB1}" destId="{AC774F0E-2A1F-4516-B632-40ECE1C60335}" srcOrd="0" destOrd="0" presId="urn:microsoft.com/office/officeart/2008/layout/LinedList"/>
    <dgm:cxn modelId="{2D5BF941-2AF5-4D71-B053-E55A89C001E9}" type="presParOf" srcId="{FDFE7579-06B8-4AC5-A70E-DA296564CEB1}" destId="{C6B9562B-6E0D-4EBD-B3D5-6BC37DF70A58}" srcOrd="1" destOrd="0" presId="urn:microsoft.com/office/officeart/2008/layout/LinedList"/>
    <dgm:cxn modelId="{BD3DA1F7-2F17-4ECE-8E72-9E4292EB42B4}" type="presParOf" srcId="{7CE87EEF-BB85-4A78-81A6-7DB52358E3E5}" destId="{B185F5D2-ED81-41EE-A4DB-67467A599DD9}" srcOrd="8" destOrd="0" presId="urn:microsoft.com/office/officeart/2008/layout/LinedList"/>
    <dgm:cxn modelId="{3E3E3A00-9AEA-4A06-8214-D2C8E3E36C16}" type="presParOf" srcId="{7CE87EEF-BB85-4A78-81A6-7DB52358E3E5}" destId="{45F22DC8-0FB7-4ECA-B731-ED12E10789AD}" srcOrd="9" destOrd="0" presId="urn:microsoft.com/office/officeart/2008/layout/LinedList"/>
    <dgm:cxn modelId="{5EB29730-3751-4B94-8804-884CBDE4D42F}" type="presParOf" srcId="{45F22DC8-0FB7-4ECA-B731-ED12E10789AD}" destId="{601A8E9B-CCC8-4C5A-BF0C-2E73FD96C70F}" srcOrd="0" destOrd="0" presId="urn:microsoft.com/office/officeart/2008/layout/LinedList"/>
    <dgm:cxn modelId="{9E5DF8DE-B27F-45AE-8929-E87D64C460F7}" type="presParOf" srcId="{45F22DC8-0FB7-4ECA-B731-ED12E10789AD}" destId="{F6F01D42-0546-4156-9B8D-2B9CE004789F}" srcOrd="1" destOrd="0" presId="urn:microsoft.com/office/officeart/2008/layout/LinedList"/>
    <dgm:cxn modelId="{F041035F-AE4D-4BEF-A468-C3B542CCD138}" type="presParOf" srcId="{F6F01D42-0546-4156-9B8D-2B9CE004789F}" destId="{F8FB4448-6249-4DB7-97FB-8585C723BD0E}" srcOrd="0" destOrd="0" presId="urn:microsoft.com/office/officeart/2008/layout/LinedList"/>
    <dgm:cxn modelId="{FDD07642-B2F1-4BA7-8CC8-E2D4D4D23452}" type="presParOf" srcId="{F6F01D42-0546-4156-9B8D-2B9CE004789F}" destId="{53DE105C-CC4D-4ACE-8C2E-21EE0D51F483}" srcOrd="1" destOrd="0" presId="urn:microsoft.com/office/officeart/2008/layout/LinedList"/>
    <dgm:cxn modelId="{3A92F967-2739-4A0A-A711-5EF84A73C3C3}" type="presParOf" srcId="{53DE105C-CC4D-4ACE-8C2E-21EE0D51F483}" destId="{5724E689-6875-4020-B201-588D2E047719}" srcOrd="0" destOrd="0" presId="urn:microsoft.com/office/officeart/2008/layout/LinedList"/>
    <dgm:cxn modelId="{6A9F1F64-CAD6-4451-A39E-561244D65F2B}" type="presParOf" srcId="{53DE105C-CC4D-4ACE-8C2E-21EE0D51F483}" destId="{92332F49-656B-4455-B986-FAB266CD0FB1}" srcOrd="1" destOrd="0" presId="urn:microsoft.com/office/officeart/2008/layout/LinedList"/>
    <dgm:cxn modelId="{53354711-DD9F-4C21-AC97-C5EF4474EF29}" type="presParOf" srcId="{53DE105C-CC4D-4ACE-8C2E-21EE0D51F483}" destId="{5557F755-6BBA-4756-963A-797A4B3B7511}" srcOrd="2" destOrd="0" presId="urn:microsoft.com/office/officeart/2008/layout/LinedList"/>
    <dgm:cxn modelId="{A21030ED-A3FC-462B-976C-5A26924F7084}" type="presParOf" srcId="{F6F01D42-0546-4156-9B8D-2B9CE004789F}" destId="{29FBBAB2-EBCD-4B0A-9632-5F3A7D8AC82A}" srcOrd="2" destOrd="0" presId="urn:microsoft.com/office/officeart/2008/layout/LinedList"/>
    <dgm:cxn modelId="{F81D8729-91E9-49D8-822C-D042D8836C2B}" type="presParOf" srcId="{F6F01D42-0546-4156-9B8D-2B9CE004789F}" destId="{52BBAF99-BD65-44D9-B645-6C8D2A94E17B}" srcOrd="3" destOrd="0" presId="urn:microsoft.com/office/officeart/2008/layout/LinedList"/>
    <dgm:cxn modelId="{D9F7FA68-64E4-4FBC-8187-0249054B9C44}" type="presParOf" srcId="{F6F01D42-0546-4156-9B8D-2B9CE004789F}" destId="{E389A5F8-25FA-4BF7-982D-F3C4A3A16E87}" srcOrd="4" destOrd="0" presId="urn:microsoft.com/office/officeart/2008/layout/LinedList"/>
    <dgm:cxn modelId="{142DBC81-9FF2-4115-A68A-5A5E23DB5988}" type="presParOf" srcId="{E389A5F8-25FA-4BF7-982D-F3C4A3A16E87}" destId="{930B9717-8A25-4118-A021-5E8906A33EA9}" srcOrd="0" destOrd="0" presId="urn:microsoft.com/office/officeart/2008/layout/LinedList"/>
    <dgm:cxn modelId="{A6A0C675-7925-4483-8CFC-7F5C90C14E24}" type="presParOf" srcId="{E389A5F8-25FA-4BF7-982D-F3C4A3A16E87}" destId="{AEB465C0-C7EF-4FE8-8F7F-779670D98A64}" srcOrd="1" destOrd="0" presId="urn:microsoft.com/office/officeart/2008/layout/LinedList"/>
    <dgm:cxn modelId="{37F1C6DA-63E6-41A4-B127-7835F39F224A}" type="presParOf" srcId="{E389A5F8-25FA-4BF7-982D-F3C4A3A16E87}" destId="{9F64B564-C43E-4E6F-A0F0-59F655F20A00}" srcOrd="2" destOrd="0" presId="urn:microsoft.com/office/officeart/2008/layout/LinedList"/>
    <dgm:cxn modelId="{839CBEAE-2AF2-4DFD-B8E3-2C45150AB6F2}" type="presParOf" srcId="{F6F01D42-0546-4156-9B8D-2B9CE004789F}" destId="{529C6FC5-2DB2-4681-A69D-DBFC27363EFF}" srcOrd="5" destOrd="0" presId="urn:microsoft.com/office/officeart/2008/layout/LinedList"/>
    <dgm:cxn modelId="{B992AC87-9D3C-4F98-9198-0340FA9CC424}" type="presParOf" srcId="{F6F01D42-0546-4156-9B8D-2B9CE004789F}" destId="{E3D80988-58BA-41B9-80F7-6608948317C7}" srcOrd="6" destOrd="0" presId="urn:microsoft.com/office/officeart/2008/layout/LinedList"/>
    <dgm:cxn modelId="{1314DA70-583C-494A-B5BF-71C480E9C348}" type="presParOf" srcId="{F6F01D42-0546-4156-9B8D-2B9CE004789F}" destId="{A07E1FC4-3BE1-4533-8914-692733527BCF}" srcOrd="7" destOrd="0" presId="urn:microsoft.com/office/officeart/2008/layout/LinedList"/>
    <dgm:cxn modelId="{542BF6CA-8E0C-42AC-837A-EEDD6A40471A}" type="presParOf" srcId="{A07E1FC4-3BE1-4533-8914-692733527BCF}" destId="{CF056889-489C-4FF4-AEB3-2FF91D5EAE88}" srcOrd="0" destOrd="0" presId="urn:microsoft.com/office/officeart/2008/layout/LinedList"/>
    <dgm:cxn modelId="{689FCC65-0695-49B4-B4ED-BDE2F483D430}" type="presParOf" srcId="{A07E1FC4-3BE1-4533-8914-692733527BCF}" destId="{AE541B78-9AB2-4D75-94AE-CD2772395F3C}" srcOrd="1" destOrd="0" presId="urn:microsoft.com/office/officeart/2008/layout/LinedList"/>
    <dgm:cxn modelId="{D57E8449-8E25-4C24-8C38-2C45EA9D1939}" type="presParOf" srcId="{A07E1FC4-3BE1-4533-8914-692733527BCF}" destId="{683CAA51-6334-4026-A857-868213948015}" srcOrd="2" destOrd="0" presId="urn:microsoft.com/office/officeart/2008/layout/LinedList"/>
    <dgm:cxn modelId="{93D7113D-E777-4562-8FB7-9933CA256B5F}" type="presParOf" srcId="{F6F01D42-0546-4156-9B8D-2B9CE004789F}" destId="{56B94EA0-FF18-42A0-A152-ADEB79187478}" srcOrd="8" destOrd="0" presId="urn:microsoft.com/office/officeart/2008/layout/LinedList"/>
    <dgm:cxn modelId="{7BFB1521-AA6D-4AEF-B038-D3B833737523}" type="presParOf" srcId="{F6F01D42-0546-4156-9B8D-2B9CE004789F}" destId="{B91753D9-4A8C-47F8-BCC1-AD11F5098BF5}" srcOrd="9" destOrd="0" presId="urn:microsoft.com/office/officeart/2008/layout/LinedList"/>
    <dgm:cxn modelId="{FA9B626C-A616-4FA5-BE4F-0AD5805AF970}" type="presParOf" srcId="{F6F01D42-0546-4156-9B8D-2B9CE004789F}" destId="{8A387833-1963-4036-B382-E5C25791D838}" srcOrd="10" destOrd="0" presId="urn:microsoft.com/office/officeart/2008/layout/LinedList"/>
    <dgm:cxn modelId="{0610E962-331F-43D0-B43E-FC954D33A18B}" type="presParOf" srcId="{8A387833-1963-4036-B382-E5C25791D838}" destId="{F39ACD0D-B95A-4B07-B043-8425FFF967A8}" srcOrd="0" destOrd="0" presId="urn:microsoft.com/office/officeart/2008/layout/LinedList"/>
    <dgm:cxn modelId="{D93E5BA3-6D63-4EAC-AF4A-3D150DB5D620}" type="presParOf" srcId="{8A387833-1963-4036-B382-E5C25791D838}" destId="{F6D12881-353F-49D9-9930-BD5CD9EE5560}" srcOrd="1" destOrd="0" presId="urn:microsoft.com/office/officeart/2008/layout/LinedList"/>
    <dgm:cxn modelId="{1D26A895-CD05-4BD5-9B8C-437D37BB8A54}" type="presParOf" srcId="{8A387833-1963-4036-B382-E5C25791D838}" destId="{1F90CC00-F60C-4479-B94C-5B1EEE4B6E35}" srcOrd="2" destOrd="0" presId="urn:microsoft.com/office/officeart/2008/layout/LinedList"/>
    <dgm:cxn modelId="{D78F8661-87E9-4CF3-94CF-FFB9C9E831BF}" type="presParOf" srcId="{F6F01D42-0546-4156-9B8D-2B9CE004789F}" destId="{93D71D82-6953-49F4-9BD9-DC256582CB62}" srcOrd="11" destOrd="0" presId="urn:microsoft.com/office/officeart/2008/layout/LinedList"/>
    <dgm:cxn modelId="{2FE4D309-ED5D-4355-9615-77913C2CB3DC}" type="presParOf" srcId="{F6F01D42-0546-4156-9B8D-2B9CE004789F}" destId="{49683F3E-8DBC-4885-A84C-33E16AC82F20}"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5734573-01FF-41ED-9233-EA99044BEB2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78E4D9-5520-441A-875A-950E78B36235}">
      <dgm:prSet phldrT="[文本]"/>
      <dgm:spPr/>
      <dgm:t>
        <a:bodyPr/>
        <a:lstStyle/>
        <a:p>
          <a:r>
            <a:rPr lang="zh-CN" altLang="en-US" dirty="0"/>
            <a:t>供需关系</a:t>
          </a:r>
          <a:endParaRPr lang="en-US" dirty="0"/>
        </a:p>
      </dgm:t>
    </dgm:pt>
    <dgm:pt modelId="{93DAE30F-BE73-4212-B746-6C1C249D0DAB}" type="parTrans" cxnId="{44D1ED0E-41FC-4CBC-8A6D-1A0F0F59FDEF}">
      <dgm:prSet/>
      <dgm:spPr/>
      <dgm:t>
        <a:bodyPr/>
        <a:lstStyle/>
        <a:p>
          <a:endParaRPr lang="en-US"/>
        </a:p>
      </dgm:t>
    </dgm:pt>
    <dgm:pt modelId="{5E930CF6-AB2C-477E-8C8D-1B697CF62BE4}" type="sibTrans" cxnId="{44D1ED0E-41FC-4CBC-8A6D-1A0F0F59FDEF}">
      <dgm:prSet/>
      <dgm:spPr/>
      <dgm:t>
        <a:bodyPr/>
        <a:lstStyle/>
        <a:p>
          <a:endParaRPr lang="en-US"/>
        </a:p>
      </dgm:t>
    </dgm:pt>
    <dgm:pt modelId="{78AA0074-DBE2-482B-9B89-9972272A9780}">
      <dgm:prSet phldrT="[文本]"/>
      <dgm:spPr/>
      <dgm:t>
        <a:bodyPr/>
        <a:lstStyle/>
        <a:p>
          <a:r>
            <a:rPr lang="zh-CN" altLang="en-US" dirty="0"/>
            <a:t>供给</a:t>
          </a:r>
          <a:endParaRPr lang="en-US" dirty="0"/>
        </a:p>
      </dgm:t>
    </dgm:pt>
    <dgm:pt modelId="{4EB01785-D27B-4157-8173-7C8D87E325F0}" type="parTrans" cxnId="{42782DD1-5A1B-49B5-8ED4-BF90693C713F}">
      <dgm:prSet/>
      <dgm:spPr/>
      <dgm:t>
        <a:bodyPr/>
        <a:lstStyle/>
        <a:p>
          <a:endParaRPr lang="en-US"/>
        </a:p>
      </dgm:t>
    </dgm:pt>
    <dgm:pt modelId="{BFF93BC3-F66A-4B14-9763-A54A9347DE25}" type="sibTrans" cxnId="{42782DD1-5A1B-49B5-8ED4-BF90693C713F}">
      <dgm:prSet/>
      <dgm:spPr/>
      <dgm:t>
        <a:bodyPr/>
        <a:lstStyle/>
        <a:p>
          <a:endParaRPr lang="en-US"/>
        </a:p>
      </dgm:t>
    </dgm:pt>
    <dgm:pt modelId="{07DB165C-C279-4994-8114-DE0EFE1069EE}">
      <dgm:prSet phldrT="[文本]"/>
      <dgm:spPr/>
      <dgm:t>
        <a:bodyPr/>
        <a:lstStyle/>
        <a:p>
          <a:r>
            <a:rPr lang="zh-CN" altLang="en-US" dirty="0"/>
            <a:t>间接影响</a:t>
          </a:r>
          <a:endParaRPr lang="en-US" dirty="0"/>
        </a:p>
      </dgm:t>
    </dgm:pt>
    <dgm:pt modelId="{DD78757D-5711-4709-9CD3-44E344E72EAD}" type="parTrans" cxnId="{3BB8BE6E-A9D5-4A36-BA1D-61D0C86ADA96}">
      <dgm:prSet/>
      <dgm:spPr/>
      <dgm:t>
        <a:bodyPr/>
        <a:lstStyle/>
        <a:p>
          <a:endParaRPr lang="en-US"/>
        </a:p>
      </dgm:t>
    </dgm:pt>
    <dgm:pt modelId="{C82B47D5-7200-4871-942E-93A88EC0A7FD}" type="sibTrans" cxnId="{3BB8BE6E-A9D5-4A36-BA1D-61D0C86ADA96}">
      <dgm:prSet/>
      <dgm:spPr/>
      <dgm:t>
        <a:bodyPr/>
        <a:lstStyle/>
        <a:p>
          <a:endParaRPr lang="en-US"/>
        </a:p>
      </dgm:t>
    </dgm:pt>
    <dgm:pt modelId="{01735C29-C75E-4F2E-8F46-E37A330904A6}">
      <dgm:prSet phldrT="[文本]"/>
      <dgm:spPr/>
      <dgm:t>
        <a:bodyPr/>
        <a:lstStyle/>
        <a:p>
          <a:r>
            <a:rPr lang="zh-CN" altLang="en-US" dirty="0"/>
            <a:t>财政政策</a:t>
          </a:r>
          <a:endParaRPr lang="en-US" dirty="0"/>
        </a:p>
      </dgm:t>
    </dgm:pt>
    <dgm:pt modelId="{56F63CDC-A8E3-4D7E-A308-8C808C2BAB82}" type="parTrans" cxnId="{59558E7B-51BA-417D-9223-E0BD4E764D62}">
      <dgm:prSet/>
      <dgm:spPr/>
      <dgm:t>
        <a:bodyPr/>
        <a:lstStyle/>
        <a:p>
          <a:endParaRPr lang="en-US"/>
        </a:p>
      </dgm:t>
    </dgm:pt>
    <dgm:pt modelId="{D85C7C32-3CE0-4515-B196-7099C0DC6A1E}" type="sibTrans" cxnId="{59558E7B-51BA-417D-9223-E0BD4E764D62}">
      <dgm:prSet/>
      <dgm:spPr/>
      <dgm:t>
        <a:bodyPr/>
        <a:lstStyle/>
        <a:p>
          <a:endParaRPr lang="en-US"/>
        </a:p>
      </dgm:t>
    </dgm:pt>
    <dgm:pt modelId="{D4155DE9-0528-463C-B6C4-E76700C8FC98}">
      <dgm:prSet phldrT="[文本]"/>
      <dgm:spPr/>
      <dgm:t>
        <a:bodyPr/>
        <a:lstStyle/>
        <a:p>
          <a:r>
            <a:rPr lang="zh-CN" altLang="en-US" dirty="0"/>
            <a:t>生产限制</a:t>
          </a:r>
          <a:endParaRPr lang="en-US" dirty="0"/>
        </a:p>
      </dgm:t>
    </dgm:pt>
    <dgm:pt modelId="{E237C89B-C249-432A-9B69-1E4D3138FB71}" type="parTrans" cxnId="{906BCFB2-6B20-485A-974B-295C624A1993}">
      <dgm:prSet/>
      <dgm:spPr/>
      <dgm:t>
        <a:bodyPr/>
        <a:lstStyle/>
        <a:p>
          <a:endParaRPr lang="en-US"/>
        </a:p>
      </dgm:t>
    </dgm:pt>
    <dgm:pt modelId="{8D96A2F8-78DE-4725-A047-DD51FC63CB88}" type="sibTrans" cxnId="{906BCFB2-6B20-485A-974B-295C624A1993}">
      <dgm:prSet/>
      <dgm:spPr/>
      <dgm:t>
        <a:bodyPr/>
        <a:lstStyle/>
        <a:p>
          <a:endParaRPr lang="en-US"/>
        </a:p>
      </dgm:t>
    </dgm:pt>
    <dgm:pt modelId="{5D28461B-666E-43BB-AA90-412860852E1D}">
      <dgm:prSet phldrT="[文本]"/>
      <dgm:spPr/>
      <dgm:t>
        <a:bodyPr/>
        <a:lstStyle/>
        <a:p>
          <a:r>
            <a:rPr lang="zh-CN" altLang="en-US" dirty="0"/>
            <a:t>补贴或激励政策</a:t>
          </a:r>
          <a:endParaRPr lang="en-US" dirty="0"/>
        </a:p>
      </dgm:t>
    </dgm:pt>
    <dgm:pt modelId="{E9CE8290-FA83-4418-9D28-6953E2B56451}" type="parTrans" cxnId="{91CDF543-0844-40E1-8632-D06A510ADD50}">
      <dgm:prSet/>
      <dgm:spPr/>
      <dgm:t>
        <a:bodyPr/>
        <a:lstStyle/>
        <a:p>
          <a:endParaRPr lang="en-US"/>
        </a:p>
      </dgm:t>
    </dgm:pt>
    <dgm:pt modelId="{3E6244AA-FE85-4721-8B6F-4197CE13AC57}" type="sibTrans" cxnId="{91CDF543-0844-40E1-8632-D06A510ADD50}">
      <dgm:prSet/>
      <dgm:spPr/>
      <dgm:t>
        <a:bodyPr/>
        <a:lstStyle/>
        <a:p>
          <a:endParaRPr lang="en-US"/>
        </a:p>
      </dgm:t>
    </dgm:pt>
    <dgm:pt modelId="{30EDF33C-97D7-4451-9A9E-07A45B21E564}">
      <dgm:prSet phldrT="[文本]"/>
      <dgm:spPr/>
      <dgm:t>
        <a:bodyPr/>
        <a:lstStyle/>
        <a:p>
          <a:r>
            <a:rPr lang="zh-CN" altLang="en-US" dirty="0"/>
            <a:t>需求</a:t>
          </a:r>
          <a:endParaRPr lang="en-US" dirty="0"/>
        </a:p>
      </dgm:t>
    </dgm:pt>
    <dgm:pt modelId="{597EC772-6304-40BF-AF7D-3F38D2CAB33D}" type="parTrans" cxnId="{9FD50C74-ED68-4CD2-B36E-0DC53D5A596C}">
      <dgm:prSet/>
      <dgm:spPr/>
      <dgm:t>
        <a:bodyPr/>
        <a:lstStyle/>
        <a:p>
          <a:endParaRPr lang="en-US"/>
        </a:p>
      </dgm:t>
    </dgm:pt>
    <dgm:pt modelId="{FB2DB2B5-4146-40CC-B590-3AF7431BFBB0}" type="sibTrans" cxnId="{9FD50C74-ED68-4CD2-B36E-0DC53D5A596C}">
      <dgm:prSet/>
      <dgm:spPr/>
      <dgm:t>
        <a:bodyPr/>
        <a:lstStyle/>
        <a:p>
          <a:endParaRPr lang="en-US"/>
        </a:p>
      </dgm:t>
    </dgm:pt>
    <dgm:pt modelId="{7AF72855-F0F9-46E7-9974-5E76E18D5675}">
      <dgm:prSet phldrT="[文本]"/>
      <dgm:spPr/>
      <dgm:t>
        <a:bodyPr/>
        <a:lstStyle/>
        <a:p>
          <a:r>
            <a:rPr lang="zh-CN" altLang="en-US" dirty="0"/>
            <a:t>消费促进</a:t>
          </a:r>
          <a:endParaRPr lang="en-US" dirty="0"/>
        </a:p>
      </dgm:t>
    </dgm:pt>
    <dgm:pt modelId="{B6BD7764-3C3C-4E32-BF60-112BB629BFC3}" type="parTrans" cxnId="{9B03FBCD-FB51-4B37-B930-9F13A6ADFBFA}">
      <dgm:prSet/>
      <dgm:spPr/>
      <dgm:t>
        <a:bodyPr/>
        <a:lstStyle/>
        <a:p>
          <a:endParaRPr lang="en-US"/>
        </a:p>
      </dgm:t>
    </dgm:pt>
    <dgm:pt modelId="{ECBE754C-6D4C-469D-B3D3-16F4A18FE48E}" type="sibTrans" cxnId="{9B03FBCD-FB51-4B37-B930-9F13A6ADFBFA}">
      <dgm:prSet/>
      <dgm:spPr/>
      <dgm:t>
        <a:bodyPr/>
        <a:lstStyle/>
        <a:p>
          <a:endParaRPr lang="en-US"/>
        </a:p>
      </dgm:t>
    </dgm:pt>
    <dgm:pt modelId="{FDAB30E9-CCC9-43BE-BA2F-1905F8E7FE49}">
      <dgm:prSet phldrT="[文本]"/>
      <dgm:spPr/>
      <dgm:t>
        <a:bodyPr/>
        <a:lstStyle/>
        <a:p>
          <a:r>
            <a:rPr lang="zh-CN" altLang="en-US" dirty="0"/>
            <a:t>进口关税或配额调整</a:t>
          </a:r>
          <a:endParaRPr lang="en-US" dirty="0"/>
        </a:p>
      </dgm:t>
    </dgm:pt>
    <dgm:pt modelId="{D0ABE6AC-EE08-4F4A-B113-CC82FCAF0F19}" type="parTrans" cxnId="{7AFFFE19-368C-4789-921C-BFB30A035C17}">
      <dgm:prSet/>
      <dgm:spPr/>
      <dgm:t>
        <a:bodyPr/>
        <a:lstStyle/>
        <a:p>
          <a:endParaRPr lang="en-US"/>
        </a:p>
      </dgm:t>
    </dgm:pt>
    <dgm:pt modelId="{230D418B-5C06-4BA7-A3E1-3337AC671168}" type="sibTrans" cxnId="{7AFFFE19-368C-4789-921C-BFB30A035C17}">
      <dgm:prSet/>
      <dgm:spPr/>
      <dgm:t>
        <a:bodyPr/>
        <a:lstStyle/>
        <a:p>
          <a:endParaRPr lang="en-US"/>
        </a:p>
      </dgm:t>
    </dgm:pt>
    <dgm:pt modelId="{5A1A7ECB-7052-4036-8481-6930BB827B9A}">
      <dgm:prSet phldrT="[文本]"/>
      <dgm:spPr/>
      <dgm:t>
        <a:bodyPr/>
        <a:lstStyle/>
        <a:p>
          <a:r>
            <a:rPr lang="zh-CN" altLang="en-US" dirty="0"/>
            <a:t>货币政策</a:t>
          </a:r>
          <a:endParaRPr lang="en-US" dirty="0"/>
        </a:p>
      </dgm:t>
    </dgm:pt>
    <dgm:pt modelId="{DC5D7F4E-481F-4ACB-BAD1-6D6A33C8A79C}" type="parTrans" cxnId="{184B4264-EDA2-4B88-BF2A-3B81108E2D94}">
      <dgm:prSet/>
      <dgm:spPr/>
      <dgm:t>
        <a:bodyPr/>
        <a:lstStyle/>
        <a:p>
          <a:endParaRPr lang="en-US"/>
        </a:p>
      </dgm:t>
    </dgm:pt>
    <dgm:pt modelId="{3AA40BCC-0CFF-463F-A39A-C7C72637EC93}" type="sibTrans" cxnId="{184B4264-EDA2-4B88-BF2A-3B81108E2D94}">
      <dgm:prSet/>
      <dgm:spPr/>
      <dgm:t>
        <a:bodyPr/>
        <a:lstStyle/>
        <a:p>
          <a:endParaRPr lang="en-US"/>
        </a:p>
      </dgm:t>
    </dgm:pt>
    <dgm:pt modelId="{F945D3FD-41D5-4407-93C1-9A129ED3B386}">
      <dgm:prSet phldrT="[文本]"/>
      <dgm:spPr/>
      <dgm:t>
        <a:bodyPr/>
        <a:lstStyle/>
        <a:p>
          <a:r>
            <a:rPr lang="zh-CN" altLang="en-US" dirty="0"/>
            <a:t>宽松或紧缩</a:t>
          </a:r>
          <a:endParaRPr lang="en-US" dirty="0"/>
        </a:p>
      </dgm:t>
    </dgm:pt>
    <dgm:pt modelId="{335B5AC7-EDE7-49A8-A951-FA64A67A463A}" type="parTrans" cxnId="{498770CE-4752-4843-BE34-2DDCF6A5201E}">
      <dgm:prSet/>
      <dgm:spPr/>
      <dgm:t>
        <a:bodyPr/>
        <a:lstStyle/>
        <a:p>
          <a:endParaRPr lang="en-US"/>
        </a:p>
      </dgm:t>
    </dgm:pt>
    <dgm:pt modelId="{D69BEE0A-CB37-49CB-BEA3-0B2144276720}" type="sibTrans" cxnId="{498770CE-4752-4843-BE34-2DDCF6A5201E}">
      <dgm:prSet/>
      <dgm:spPr/>
      <dgm:t>
        <a:bodyPr/>
        <a:lstStyle/>
        <a:p>
          <a:endParaRPr lang="en-US"/>
        </a:p>
      </dgm:t>
    </dgm:pt>
    <dgm:pt modelId="{E7E63B66-E795-4407-90E4-0D4F8E83608A}">
      <dgm:prSet phldrT="[文本]"/>
      <dgm:spPr/>
      <dgm:t>
        <a:bodyPr/>
        <a:lstStyle/>
        <a:p>
          <a:r>
            <a:rPr lang="zh-CN" altLang="en-US" dirty="0"/>
            <a:t>基建投资</a:t>
          </a:r>
          <a:endParaRPr lang="en-US" dirty="0"/>
        </a:p>
      </dgm:t>
    </dgm:pt>
    <dgm:pt modelId="{D0F96426-BBDB-40D0-8422-C0581FE0F0D6}" type="parTrans" cxnId="{8BA093C7-6BA8-4AC7-BF17-1025462FFD75}">
      <dgm:prSet/>
      <dgm:spPr/>
      <dgm:t>
        <a:bodyPr/>
        <a:lstStyle/>
        <a:p>
          <a:endParaRPr lang="en-US"/>
        </a:p>
      </dgm:t>
    </dgm:pt>
    <dgm:pt modelId="{14757C42-E664-4DB9-AD1A-52ADDBB27705}" type="sibTrans" cxnId="{8BA093C7-6BA8-4AC7-BF17-1025462FFD75}">
      <dgm:prSet/>
      <dgm:spPr/>
      <dgm:t>
        <a:bodyPr/>
        <a:lstStyle/>
        <a:p>
          <a:endParaRPr lang="en-US"/>
        </a:p>
      </dgm:t>
    </dgm:pt>
    <dgm:pt modelId="{A414193E-F668-419C-A75C-4B4D03988255}">
      <dgm:prSet phldrT="[文本]"/>
      <dgm:spPr/>
      <dgm:t>
        <a:bodyPr/>
        <a:lstStyle/>
        <a:p>
          <a:r>
            <a:rPr lang="zh-CN" altLang="en-US" dirty="0"/>
            <a:t>税收政策</a:t>
          </a:r>
          <a:endParaRPr lang="en-US" dirty="0"/>
        </a:p>
      </dgm:t>
    </dgm:pt>
    <dgm:pt modelId="{399872F9-23DE-4FD8-87E3-34712082D472}" type="parTrans" cxnId="{28D9ACA0-5E6D-4BE0-91C3-86057CAE91BD}">
      <dgm:prSet/>
      <dgm:spPr/>
      <dgm:t>
        <a:bodyPr/>
        <a:lstStyle/>
        <a:p>
          <a:endParaRPr lang="en-US"/>
        </a:p>
      </dgm:t>
    </dgm:pt>
    <dgm:pt modelId="{D89B9991-95F7-485F-AB00-BF1F93143124}" type="sibTrans" cxnId="{28D9ACA0-5E6D-4BE0-91C3-86057CAE91BD}">
      <dgm:prSet/>
      <dgm:spPr/>
      <dgm:t>
        <a:bodyPr/>
        <a:lstStyle/>
        <a:p>
          <a:endParaRPr lang="en-US"/>
        </a:p>
      </dgm:t>
    </dgm:pt>
    <dgm:pt modelId="{A1BFF854-5E45-43EF-B7FA-F9B17B0F654D}" type="pres">
      <dgm:prSet presAssocID="{05734573-01FF-41ED-9233-EA99044BEB2C}" presName="linear" presStyleCnt="0">
        <dgm:presLayoutVars>
          <dgm:animLvl val="lvl"/>
          <dgm:resizeHandles val="exact"/>
        </dgm:presLayoutVars>
      </dgm:prSet>
      <dgm:spPr/>
    </dgm:pt>
    <dgm:pt modelId="{D24CCDFA-382B-461E-B0B8-11A9F51349DB}" type="pres">
      <dgm:prSet presAssocID="{DB78E4D9-5520-441A-875A-950E78B36235}" presName="parentText" presStyleLbl="node1" presStyleIdx="0" presStyleCnt="2">
        <dgm:presLayoutVars>
          <dgm:chMax val="0"/>
          <dgm:bulletEnabled val="1"/>
        </dgm:presLayoutVars>
      </dgm:prSet>
      <dgm:spPr/>
    </dgm:pt>
    <dgm:pt modelId="{C19A4D90-8D56-45A2-A81B-230B60939710}" type="pres">
      <dgm:prSet presAssocID="{DB78E4D9-5520-441A-875A-950E78B36235}" presName="childText" presStyleLbl="revTx" presStyleIdx="0" presStyleCnt="2">
        <dgm:presLayoutVars>
          <dgm:bulletEnabled val="1"/>
        </dgm:presLayoutVars>
      </dgm:prSet>
      <dgm:spPr/>
    </dgm:pt>
    <dgm:pt modelId="{FCFF0800-419D-4C55-9DD6-293B296A4B79}" type="pres">
      <dgm:prSet presAssocID="{07DB165C-C279-4994-8114-DE0EFE1069EE}" presName="parentText" presStyleLbl="node1" presStyleIdx="1" presStyleCnt="2">
        <dgm:presLayoutVars>
          <dgm:chMax val="0"/>
          <dgm:bulletEnabled val="1"/>
        </dgm:presLayoutVars>
      </dgm:prSet>
      <dgm:spPr/>
    </dgm:pt>
    <dgm:pt modelId="{FA761471-A2AE-4A65-8AD1-2BE8A1507282}" type="pres">
      <dgm:prSet presAssocID="{07DB165C-C279-4994-8114-DE0EFE1069EE}" presName="childText" presStyleLbl="revTx" presStyleIdx="1" presStyleCnt="2">
        <dgm:presLayoutVars>
          <dgm:bulletEnabled val="1"/>
        </dgm:presLayoutVars>
      </dgm:prSet>
      <dgm:spPr/>
    </dgm:pt>
  </dgm:ptLst>
  <dgm:cxnLst>
    <dgm:cxn modelId="{0048490C-5C0D-4B3C-A2A8-9A541F1E140B}" type="presOf" srcId="{FDAB30E9-CCC9-43BE-BA2F-1905F8E7FE49}" destId="{C19A4D90-8D56-45A2-A81B-230B60939710}" srcOrd="0" destOrd="5" presId="urn:microsoft.com/office/officeart/2005/8/layout/vList2"/>
    <dgm:cxn modelId="{44D1ED0E-41FC-4CBC-8A6D-1A0F0F59FDEF}" srcId="{05734573-01FF-41ED-9233-EA99044BEB2C}" destId="{DB78E4D9-5520-441A-875A-950E78B36235}" srcOrd="0" destOrd="0" parTransId="{93DAE30F-BE73-4212-B746-6C1C249D0DAB}" sibTransId="{5E930CF6-AB2C-477E-8C8D-1B697CF62BE4}"/>
    <dgm:cxn modelId="{7AFFFE19-368C-4789-921C-BFB30A035C17}" srcId="{30EDF33C-97D7-4451-9A9E-07A45B21E564}" destId="{FDAB30E9-CCC9-43BE-BA2F-1905F8E7FE49}" srcOrd="1" destOrd="0" parTransId="{D0ABE6AC-EE08-4F4A-B113-CC82FCAF0F19}" sibTransId="{230D418B-5C06-4BA7-A3E1-3337AC671168}"/>
    <dgm:cxn modelId="{94733129-2A9F-491C-AA61-EB951FF04899}" type="presOf" srcId="{A414193E-F668-419C-A75C-4B4D03988255}" destId="{FA761471-A2AE-4A65-8AD1-2BE8A1507282}" srcOrd="0" destOrd="4" presId="urn:microsoft.com/office/officeart/2005/8/layout/vList2"/>
    <dgm:cxn modelId="{043C1230-611B-4014-A59B-32654A85E366}" type="presOf" srcId="{01735C29-C75E-4F2E-8F46-E37A330904A6}" destId="{FA761471-A2AE-4A65-8AD1-2BE8A1507282}" srcOrd="0" destOrd="2" presId="urn:microsoft.com/office/officeart/2005/8/layout/vList2"/>
    <dgm:cxn modelId="{AACA4E3A-B264-4CC9-B906-036EC7A73ECA}" type="presOf" srcId="{5A1A7ECB-7052-4036-8481-6930BB827B9A}" destId="{FA761471-A2AE-4A65-8AD1-2BE8A1507282}" srcOrd="0" destOrd="0" presId="urn:microsoft.com/office/officeart/2005/8/layout/vList2"/>
    <dgm:cxn modelId="{6D90B05F-D4B6-48D5-AAE5-0624C6E82F3C}" type="presOf" srcId="{30EDF33C-97D7-4451-9A9E-07A45B21E564}" destId="{C19A4D90-8D56-45A2-A81B-230B60939710}" srcOrd="0" destOrd="3" presId="urn:microsoft.com/office/officeart/2005/8/layout/vList2"/>
    <dgm:cxn modelId="{91CDF543-0844-40E1-8632-D06A510ADD50}" srcId="{78AA0074-DBE2-482B-9B89-9972272A9780}" destId="{5D28461B-666E-43BB-AA90-412860852E1D}" srcOrd="1" destOrd="0" parTransId="{E9CE8290-FA83-4418-9D28-6953E2B56451}" sibTransId="{3E6244AA-FE85-4721-8B6F-4197CE13AC57}"/>
    <dgm:cxn modelId="{184B4264-EDA2-4B88-BF2A-3B81108E2D94}" srcId="{07DB165C-C279-4994-8114-DE0EFE1069EE}" destId="{5A1A7ECB-7052-4036-8481-6930BB827B9A}" srcOrd="0" destOrd="0" parTransId="{DC5D7F4E-481F-4ACB-BAD1-6D6A33C8A79C}" sibTransId="{3AA40BCC-0CFF-463F-A39A-C7C72637EC93}"/>
    <dgm:cxn modelId="{3BB8BE6E-A9D5-4A36-BA1D-61D0C86ADA96}" srcId="{05734573-01FF-41ED-9233-EA99044BEB2C}" destId="{07DB165C-C279-4994-8114-DE0EFE1069EE}" srcOrd="1" destOrd="0" parTransId="{DD78757D-5711-4709-9CD3-44E344E72EAD}" sibTransId="{C82B47D5-7200-4871-942E-93A88EC0A7FD}"/>
    <dgm:cxn modelId="{35C9BF51-B557-4643-822A-B3D2111C0FFB}" type="presOf" srcId="{05734573-01FF-41ED-9233-EA99044BEB2C}" destId="{A1BFF854-5E45-43EF-B7FA-F9B17B0F654D}" srcOrd="0" destOrd="0" presId="urn:microsoft.com/office/officeart/2005/8/layout/vList2"/>
    <dgm:cxn modelId="{9FD50C74-ED68-4CD2-B36E-0DC53D5A596C}" srcId="{DB78E4D9-5520-441A-875A-950E78B36235}" destId="{30EDF33C-97D7-4451-9A9E-07A45B21E564}" srcOrd="1" destOrd="0" parTransId="{597EC772-6304-40BF-AF7D-3F38D2CAB33D}" sibTransId="{FB2DB2B5-4146-40CC-B590-3AF7431BFBB0}"/>
    <dgm:cxn modelId="{35A95C79-F03D-4E6F-A1E1-29988B8D1C51}" type="presOf" srcId="{E7E63B66-E795-4407-90E4-0D4F8E83608A}" destId="{FA761471-A2AE-4A65-8AD1-2BE8A1507282}" srcOrd="0" destOrd="3" presId="urn:microsoft.com/office/officeart/2005/8/layout/vList2"/>
    <dgm:cxn modelId="{59558E7B-51BA-417D-9223-E0BD4E764D62}" srcId="{07DB165C-C279-4994-8114-DE0EFE1069EE}" destId="{01735C29-C75E-4F2E-8F46-E37A330904A6}" srcOrd="1" destOrd="0" parTransId="{56F63CDC-A8E3-4D7E-A308-8C808C2BAB82}" sibTransId="{D85C7C32-3CE0-4515-B196-7099C0DC6A1E}"/>
    <dgm:cxn modelId="{78D43893-5495-41C4-9156-3B8ED929E90A}" type="presOf" srcId="{D4155DE9-0528-463C-B6C4-E76700C8FC98}" destId="{C19A4D90-8D56-45A2-A81B-230B60939710}" srcOrd="0" destOrd="1" presId="urn:microsoft.com/office/officeart/2005/8/layout/vList2"/>
    <dgm:cxn modelId="{361C8596-7306-44F9-8122-0C3B2CE11AD7}" type="presOf" srcId="{07DB165C-C279-4994-8114-DE0EFE1069EE}" destId="{FCFF0800-419D-4C55-9DD6-293B296A4B79}" srcOrd="0" destOrd="0" presId="urn:microsoft.com/office/officeart/2005/8/layout/vList2"/>
    <dgm:cxn modelId="{28D9ACA0-5E6D-4BE0-91C3-86057CAE91BD}" srcId="{01735C29-C75E-4F2E-8F46-E37A330904A6}" destId="{A414193E-F668-419C-A75C-4B4D03988255}" srcOrd="1" destOrd="0" parTransId="{399872F9-23DE-4FD8-87E3-34712082D472}" sibTransId="{D89B9991-95F7-485F-AB00-BF1F93143124}"/>
    <dgm:cxn modelId="{906BCFB2-6B20-485A-974B-295C624A1993}" srcId="{78AA0074-DBE2-482B-9B89-9972272A9780}" destId="{D4155DE9-0528-463C-B6C4-E76700C8FC98}" srcOrd="0" destOrd="0" parTransId="{E237C89B-C249-432A-9B69-1E4D3138FB71}" sibTransId="{8D96A2F8-78DE-4725-A047-DD51FC63CB88}"/>
    <dgm:cxn modelId="{475305BC-6669-45A3-8D89-D9EF3A43016F}" type="presOf" srcId="{5D28461B-666E-43BB-AA90-412860852E1D}" destId="{C19A4D90-8D56-45A2-A81B-230B60939710}" srcOrd="0" destOrd="2" presId="urn:microsoft.com/office/officeart/2005/8/layout/vList2"/>
    <dgm:cxn modelId="{4ED8EEBE-B332-45C0-B0C8-403A326BF20F}" type="presOf" srcId="{7AF72855-F0F9-46E7-9974-5E76E18D5675}" destId="{C19A4D90-8D56-45A2-A81B-230B60939710}" srcOrd="0" destOrd="4" presId="urn:microsoft.com/office/officeart/2005/8/layout/vList2"/>
    <dgm:cxn modelId="{8BA093C7-6BA8-4AC7-BF17-1025462FFD75}" srcId="{01735C29-C75E-4F2E-8F46-E37A330904A6}" destId="{E7E63B66-E795-4407-90E4-0D4F8E83608A}" srcOrd="0" destOrd="0" parTransId="{D0F96426-BBDB-40D0-8422-C0581FE0F0D6}" sibTransId="{14757C42-E664-4DB9-AD1A-52ADDBB27705}"/>
    <dgm:cxn modelId="{6D838FCC-DE11-49BB-A787-8B1DB6BDEF1E}" type="presOf" srcId="{DB78E4D9-5520-441A-875A-950E78B36235}" destId="{D24CCDFA-382B-461E-B0B8-11A9F51349DB}" srcOrd="0" destOrd="0" presId="urn:microsoft.com/office/officeart/2005/8/layout/vList2"/>
    <dgm:cxn modelId="{9B03FBCD-FB51-4B37-B930-9F13A6ADFBFA}" srcId="{30EDF33C-97D7-4451-9A9E-07A45B21E564}" destId="{7AF72855-F0F9-46E7-9974-5E76E18D5675}" srcOrd="0" destOrd="0" parTransId="{B6BD7764-3C3C-4E32-BF60-112BB629BFC3}" sibTransId="{ECBE754C-6D4C-469D-B3D3-16F4A18FE48E}"/>
    <dgm:cxn modelId="{498770CE-4752-4843-BE34-2DDCF6A5201E}" srcId="{5A1A7ECB-7052-4036-8481-6930BB827B9A}" destId="{F945D3FD-41D5-4407-93C1-9A129ED3B386}" srcOrd="0" destOrd="0" parTransId="{335B5AC7-EDE7-49A8-A951-FA64A67A463A}" sibTransId="{D69BEE0A-CB37-49CB-BEA3-0B2144276720}"/>
    <dgm:cxn modelId="{42782DD1-5A1B-49B5-8ED4-BF90693C713F}" srcId="{DB78E4D9-5520-441A-875A-950E78B36235}" destId="{78AA0074-DBE2-482B-9B89-9972272A9780}" srcOrd="0" destOrd="0" parTransId="{4EB01785-D27B-4157-8173-7C8D87E325F0}" sibTransId="{BFF93BC3-F66A-4B14-9763-A54A9347DE25}"/>
    <dgm:cxn modelId="{86FFBDD9-388A-48CE-B51F-834C69B559CA}" type="presOf" srcId="{78AA0074-DBE2-482B-9B89-9972272A9780}" destId="{C19A4D90-8D56-45A2-A81B-230B60939710}" srcOrd="0" destOrd="0" presId="urn:microsoft.com/office/officeart/2005/8/layout/vList2"/>
    <dgm:cxn modelId="{C7D5BFF4-6A11-4B00-BA3E-79FB120FACE5}" type="presOf" srcId="{F945D3FD-41D5-4407-93C1-9A129ED3B386}" destId="{FA761471-A2AE-4A65-8AD1-2BE8A1507282}" srcOrd="0" destOrd="1" presId="urn:microsoft.com/office/officeart/2005/8/layout/vList2"/>
    <dgm:cxn modelId="{19CC243F-48E8-438D-AC12-29842EE69A06}" type="presParOf" srcId="{A1BFF854-5E45-43EF-B7FA-F9B17B0F654D}" destId="{D24CCDFA-382B-461E-B0B8-11A9F51349DB}" srcOrd="0" destOrd="0" presId="urn:microsoft.com/office/officeart/2005/8/layout/vList2"/>
    <dgm:cxn modelId="{F336298B-ECBF-431F-BDAF-F76F9AED0E61}" type="presParOf" srcId="{A1BFF854-5E45-43EF-B7FA-F9B17B0F654D}" destId="{C19A4D90-8D56-45A2-A81B-230B60939710}" srcOrd="1" destOrd="0" presId="urn:microsoft.com/office/officeart/2005/8/layout/vList2"/>
    <dgm:cxn modelId="{4364B9B2-738C-41D3-9AF1-6FC3C430BB0C}" type="presParOf" srcId="{A1BFF854-5E45-43EF-B7FA-F9B17B0F654D}" destId="{FCFF0800-419D-4C55-9DD6-293B296A4B79}" srcOrd="2" destOrd="0" presId="urn:microsoft.com/office/officeart/2005/8/layout/vList2"/>
    <dgm:cxn modelId="{7BED2A1B-9D7F-4048-9A16-D43D547BF18B}" type="presParOf" srcId="{A1BFF854-5E45-43EF-B7FA-F9B17B0F654D}" destId="{FA761471-A2AE-4A65-8AD1-2BE8A15072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86F7C0E-A2A3-437C-8C17-C0234EE74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D6742B-2A24-49E4-8C21-1AA5C2BC7CA7}">
      <dgm:prSet phldrT="[文本]"/>
      <dgm:spPr/>
      <dgm:t>
        <a:bodyPr/>
        <a:lstStyle/>
        <a:p>
          <a:r>
            <a:rPr lang="zh-CN" altLang="en-US" dirty="0"/>
            <a:t>监管政策</a:t>
          </a:r>
          <a:endParaRPr lang="en-US" dirty="0"/>
        </a:p>
      </dgm:t>
    </dgm:pt>
    <dgm:pt modelId="{116696B1-D09E-47CC-9989-72E434A6A874}" type="parTrans" cxnId="{647FA7EA-5FAD-402A-BA50-4F0694C333BA}">
      <dgm:prSet/>
      <dgm:spPr/>
      <dgm:t>
        <a:bodyPr/>
        <a:lstStyle/>
        <a:p>
          <a:endParaRPr lang="en-US"/>
        </a:p>
      </dgm:t>
    </dgm:pt>
    <dgm:pt modelId="{6FC7DDE2-5D19-44A7-998B-EBBD98456E6B}" type="sibTrans" cxnId="{647FA7EA-5FAD-402A-BA50-4F0694C333BA}">
      <dgm:prSet/>
      <dgm:spPr/>
      <dgm:t>
        <a:bodyPr/>
        <a:lstStyle/>
        <a:p>
          <a:endParaRPr lang="en-US"/>
        </a:p>
      </dgm:t>
    </dgm:pt>
    <dgm:pt modelId="{7BE5FB22-2BE6-4E7D-8A13-DF9BB9E5B4F8}">
      <dgm:prSet phldrT="[文本]"/>
      <dgm:spPr/>
      <dgm:t>
        <a:bodyPr/>
        <a:lstStyle/>
        <a:p>
          <a:r>
            <a:rPr lang="zh-CN" altLang="en-US" dirty="0"/>
            <a:t>交易规则调整</a:t>
          </a:r>
          <a:endParaRPr lang="en-US" dirty="0"/>
        </a:p>
      </dgm:t>
    </dgm:pt>
    <dgm:pt modelId="{3F9E1571-0D04-452C-A259-27AFA1FA51FE}" type="parTrans" cxnId="{FE405F2D-365E-4150-BC0C-43304AC51C97}">
      <dgm:prSet/>
      <dgm:spPr/>
      <dgm:t>
        <a:bodyPr/>
        <a:lstStyle/>
        <a:p>
          <a:endParaRPr lang="en-US"/>
        </a:p>
      </dgm:t>
    </dgm:pt>
    <dgm:pt modelId="{C2CEEA7A-6E1F-44F8-9B0C-0FF4D877599E}" type="sibTrans" cxnId="{FE405F2D-365E-4150-BC0C-43304AC51C97}">
      <dgm:prSet/>
      <dgm:spPr/>
      <dgm:t>
        <a:bodyPr/>
        <a:lstStyle/>
        <a:p>
          <a:endParaRPr lang="en-US"/>
        </a:p>
      </dgm:t>
    </dgm:pt>
    <dgm:pt modelId="{78E3F72A-1365-4EAC-B530-53F091D33CBB}">
      <dgm:prSet phldrT="[文本]"/>
      <dgm:spPr/>
      <dgm:t>
        <a:bodyPr/>
        <a:lstStyle/>
        <a:p>
          <a:r>
            <a:rPr lang="zh-CN" altLang="en-US" dirty="0"/>
            <a:t>地缘政治</a:t>
          </a:r>
          <a:endParaRPr lang="en-US" dirty="0"/>
        </a:p>
      </dgm:t>
    </dgm:pt>
    <dgm:pt modelId="{427F4F8F-DFA5-486E-BD1A-93443576968B}" type="parTrans" cxnId="{85B692DC-CBC3-4CA2-A563-17CDC1F104EE}">
      <dgm:prSet/>
      <dgm:spPr/>
      <dgm:t>
        <a:bodyPr/>
        <a:lstStyle/>
        <a:p>
          <a:endParaRPr lang="en-US"/>
        </a:p>
      </dgm:t>
    </dgm:pt>
    <dgm:pt modelId="{3DF02016-214E-4207-9B43-14D700B9550C}" type="sibTrans" cxnId="{85B692DC-CBC3-4CA2-A563-17CDC1F104EE}">
      <dgm:prSet/>
      <dgm:spPr/>
      <dgm:t>
        <a:bodyPr/>
        <a:lstStyle/>
        <a:p>
          <a:endParaRPr lang="en-US"/>
        </a:p>
      </dgm:t>
    </dgm:pt>
    <dgm:pt modelId="{44ED69C6-DED3-4638-9F95-73F7232FBC70}">
      <dgm:prSet phldrT="[文本]"/>
      <dgm:spPr/>
      <dgm:t>
        <a:bodyPr/>
        <a:lstStyle/>
        <a:p>
          <a:r>
            <a:rPr lang="zh-CN" altLang="en-US" dirty="0"/>
            <a:t>贸易政策</a:t>
          </a:r>
          <a:endParaRPr lang="en-US" dirty="0"/>
        </a:p>
      </dgm:t>
    </dgm:pt>
    <dgm:pt modelId="{702B4AA0-98D4-4E25-A126-6F0353D3072D}" type="parTrans" cxnId="{682D63EF-0D6D-47A8-8577-6B255DA58C43}">
      <dgm:prSet/>
      <dgm:spPr/>
      <dgm:t>
        <a:bodyPr/>
        <a:lstStyle/>
        <a:p>
          <a:endParaRPr lang="en-US"/>
        </a:p>
      </dgm:t>
    </dgm:pt>
    <dgm:pt modelId="{06084E14-9329-401C-99BF-D4ED157CD6F4}" type="sibTrans" cxnId="{682D63EF-0D6D-47A8-8577-6B255DA58C43}">
      <dgm:prSet/>
      <dgm:spPr/>
      <dgm:t>
        <a:bodyPr/>
        <a:lstStyle/>
        <a:p>
          <a:endParaRPr lang="en-US"/>
        </a:p>
      </dgm:t>
    </dgm:pt>
    <dgm:pt modelId="{446222E8-ECB1-4757-A775-8F9A9F8FDB23}">
      <dgm:prSet phldrT="[文本]"/>
      <dgm:spPr/>
      <dgm:t>
        <a:bodyPr/>
        <a:lstStyle/>
        <a:p>
          <a:r>
            <a:rPr lang="zh-CN" altLang="en-US" dirty="0"/>
            <a:t>新品种或市场开放</a:t>
          </a:r>
          <a:endParaRPr lang="en-US" dirty="0"/>
        </a:p>
      </dgm:t>
    </dgm:pt>
    <dgm:pt modelId="{D3C70586-70EB-4353-95AB-413954D8030C}" type="parTrans" cxnId="{3AC8CF14-AD03-47B0-B7A4-07E8EB15A6FC}">
      <dgm:prSet/>
      <dgm:spPr/>
      <dgm:t>
        <a:bodyPr/>
        <a:lstStyle/>
        <a:p>
          <a:endParaRPr lang="en-US"/>
        </a:p>
      </dgm:t>
    </dgm:pt>
    <dgm:pt modelId="{7AE1175C-6CBB-40CA-A752-F6E1844ED48D}" type="sibTrans" cxnId="{3AC8CF14-AD03-47B0-B7A4-07E8EB15A6FC}">
      <dgm:prSet/>
      <dgm:spPr/>
      <dgm:t>
        <a:bodyPr/>
        <a:lstStyle/>
        <a:p>
          <a:endParaRPr lang="en-US"/>
        </a:p>
      </dgm:t>
    </dgm:pt>
    <dgm:pt modelId="{BB4767EB-49D8-4CDC-8893-3958A462FDA8}">
      <dgm:prSet phldrT="[文本]"/>
      <dgm:spPr/>
      <dgm:t>
        <a:bodyPr/>
        <a:lstStyle/>
        <a:p>
          <a:r>
            <a:rPr lang="zh-CN" altLang="en-US" dirty="0"/>
            <a:t>关税战或贸易争端</a:t>
          </a:r>
          <a:endParaRPr lang="en-US" dirty="0"/>
        </a:p>
      </dgm:t>
    </dgm:pt>
    <dgm:pt modelId="{0094D92A-952B-4DBC-8C15-C24590750428}" type="parTrans" cxnId="{3D7D0B59-B6CA-41BE-A011-C512696279F9}">
      <dgm:prSet/>
      <dgm:spPr/>
      <dgm:t>
        <a:bodyPr/>
        <a:lstStyle/>
        <a:p>
          <a:endParaRPr lang="en-US"/>
        </a:p>
      </dgm:t>
    </dgm:pt>
    <dgm:pt modelId="{B5A03950-DA6E-486D-B00F-031F0E9D0004}" type="sibTrans" cxnId="{3D7D0B59-B6CA-41BE-A011-C512696279F9}">
      <dgm:prSet/>
      <dgm:spPr/>
      <dgm:t>
        <a:bodyPr/>
        <a:lstStyle/>
        <a:p>
          <a:endParaRPr lang="en-US"/>
        </a:p>
      </dgm:t>
    </dgm:pt>
    <dgm:pt modelId="{8D7C5D0F-4EC8-4DBE-99E4-EFAF5EE90942}">
      <dgm:prSet phldrT="[文本]"/>
      <dgm:spPr/>
      <dgm:t>
        <a:bodyPr/>
        <a:lstStyle/>
        <a:p>
          <a:r>
            <a:rPr lang="zh-CN" altLang="en-US" dirty="0"/>
            <a:t>出口政策调整</a:t>
          </a:r>
          <a:endParaRPr lang="en-US" dirty="0"/>
        </a:p>
      </dgm:t>
    </dgm:pt>
    <dgm:pt modelId="{12248CC9-8EEE-4BDC-9B3F-AF93FD4534F9}" type="parTrans" cxnId="{D3EA7250-2B2C-4572-8355-2E33D824506C}">
      <dgm:prSet/>
      <dgm:spPr/>
      <dgm:t>
        <a:bodyPr/>
        <a:lstStyle/>
        <a:p>
          <a:endParaRPr lang="en-US"/>
        </a:p>
      </dgm:t>
    </dgm:pt>
    <dgm:pt modelId="{107350EF-3CF5-4873-B227-8977ECBE8DAF}" type="sibTrans" cxnId="{D3EA7250-2B2C-4572-8355-2E33D824506C}">
      <dgm:prSet/>
      <dgm:spPr/>
      <dgm:t>
        <a:bodyPr/>
        <a:lstStyle/>
        <a:p>
          <a:endParaRPr lang="en-US"/>
        </a:p>
      </dgm:t>
    </dgm:pt>
    <dgm:pt modelId="{FD2A9534-5B93-48F5-AABE-3F5B3C29748B}">
      <dgm:prSet phldrT="[文本]"/>
      <dgm:spPr/>
      <dgm:t>
        <a:bodyPr/>
        <a:lstStyle/>
        <a:p>
          <a:r>
            <a:rPr lang="zh-CN" altLang="en-US" dirty="0"/>
            <a:t>战争或制裁</a:t>
          </a:r>
          <a:endParaRPr lang="en-US" dirty="0"/>
        </a:p>
      </dgm:t>
    </dgm:pt>
    <dgm:pt modelId="{7CDAB6AE-DD1B-48A4-A4FE-4D36CF680FA2}" type="parTrans" cxnId="{BE5FDBDD-6DCE-4FBB-B1B6-352FBF6C3466}">
      <dgm:prSet/>
      <dgm:spPr/>
      <dgm:t>
        <a:bodyPr/>
        <a:lstStyle/>
        <a:p>
          <a:endParaRPr lang="en-US"/>
        </a:p>
      </dgm:t>
    </dgm:pt>
    <dgm:pt modelId="{94BC5FB8-B23C-441B-A3E3-3ED6722EB8BD}" type="sibTrans" cxnId="{BE5FDBDD-6DCE-4FBB-B1B6-352FBF6C3466}">
      <dgm:prSet/>
      <dgm:spPr/>
      <dgm:t>
        <a:bodyPr/>
        <a:lstStyle/>
        <a:p>
          <a:endParaRPr lang="en-US"/>
        </a:p>
      </dgm:t>
    </dgm:pt>
    <dgm:pt modelId="{30C83886-52FD-4C42-8BE1-216D5BA34AE9}">
      <dgm:prSet phldrT="[文本]"/>
      <dgm:spPr/>
      <dgm:t>
        <a:bodyPr/>
        <a:lstStyle/>
        <a:p>
          <a:r>
            <a:rPr lang="zh-CN" altLang="en-US" dirty="0"/>
            <a:t>环保和能源政策</a:t>
          </a:r>
          <a:endParaRPr lang="en-US" dirty="0"/>
        </a:p>
      </dgm:t>
    </dgm:pt>
    <dgm:pt modelId="{D1CF3DAB-D20C-4C7C-8FCA-8CE40D185E99}" type="parTrans" cxnId="{107BE281-A9D3-4247-ADB5-E32E17A12ACF}">
      <dgm:prSet/>
      <dgm:spPr/>
      <dgm:t>
        <a:bodyPr/>
        <a:lstStyle/>
        <a:p>
          <a:endParaRPr lang="en-US"/>
        </a:p>
      </dgm:t>
    </dgm:pt>
    <dgm:pt modelId="{1F986970-A705-444E-A94B-492555EC6191}" type="sibTrans" cxnId="{107BE281-A9D3-4247-ADB5-E32E17A12ACF}">
      <dgm:prSet/>
      <dgm:spPr/>
      <dgm:t>
        <a:bodyPr/>
        <a:lstStyle/>
        <a:p>
          <a:endParaRPr lang="en-US"/>
        </a:p>
      </dgm:t>
    </dgm:pt>
    <dgm:pt modelId="{8BE37ACC-1C41-4402-9C79-EFBD32B85DBA}">
      <dgm:prSet phldrT="[文本]"/>
      <dgm:spPr/>
      <dgm:t>
        <a:bodyPr/>
        <a:lstStyle/>
        <a:p>
          <a:r>
            <a:rPr lang="zh-CN" altLang="en-US" dirty="0"/>
            <a:t>环保政策</a:t>
          </a:r>
          <a:endParaRPr lang="en-US" dirty="0"/>
        </a:p>
      </dgm:t>
    </dgm:pt>
    <dgm:pt modelId="{AF3A4372-2F35-4FA7-9328-1C3436583B58}" type="parTrans" cxnId="{959A4C88-AA90-4E9C-B94B-02BADAD9CAE3}">
      <dgm:prSet/>
      <dgm:spPr/>
      <dgm:t>
        <a:bodyPr/>
        <a:lstStyle/>
        <a:p>
          <a:endParaRPr lang="en-US"/>
        </a:p>
      </dgm:t>
    </dgm:pt>
    <dgm:pt modelId="{6E6597FA-204A-4D1C-A52D-E2C15AF315CD}" type="sibTrans" cxnId="{959A4C88-AA90-4E9C-B94B-02BADAD9CAE3}">
      <dgm:prSet/>
      <dgm:spPr/>
      <dgm:t>
        <a:bodyPr/>
        <a:lstStyle/>
        <a:p>
          <a:endParaRPr lang="en-US"/>
        </a:p>
      </dgm:t>
    </dgm:pt>
    <dgm:pt modelId="{9C0C31BD-3EE4-49D4-B213-6F3FB4B66262}">
      <dgm:prSet phldrT="[文本]"/>
      <dgm:spPr/>
      <dgm:t>
        <a:bodyPr/>
        <a:lstStyle/>
        <a:p>
          <a:r>
            <a:rPr lang="zh-CN" altLang="en-US" dirty="0"/>
            <a:t>碳排放</a:t>
          </a:r>
          <a:endParaRPr lang="en-US" dirty="0"/>
        </a:p>
      </dgm:t>
    </dgm:pt>
    <dgm:pt modelId="{451E5157-5691-4B2A-A094-D87E1451CC86}" type="parTrans" cxnId="{7432D98D-4324-469B-9B7C-52E14FF920FB}">
      <dgm:prSet/>
      <dgm:spPr/>
      <dgm:t>
        <a:bodyPr/>
        <a:lstStyle/>
        <a:p>
          <a:endParaRPr lang="en-US"/>
        </a:p>
      </dgm:t>
    </dgm:pt>
    <dgm:pt modelId="{5F43DBFC-43DB-40C2-8B79-0EC261D8D050}" type="sibTrans" cxnId="{7432D98D-4324-469B-9B7C-52E14FF920FB}">
      <dgm:prSet/>
      <dgm:spPr/>
      <dgm:t>
        <a:bodyPr/>
        <a:lstStyle/>
        <a:p>
          <a:endParaRPr lang="en-US"/>
        </a:p>
      </dgm:t>
    </dgm:pt>
    <dgm:pt modelId="{5973E603-9CC9-48DC-87DC-758CF59910F5}">
      <dgm:prSet phldrT="[文本]"/>
      <dgm:spPr/>
      <dgm:t>
        <a:bodyPr/>
        <a:lstStyle/>
        <a:p>
          <a:r>
            <a:rPr lang="zh-CN" altLang="en-US" dirty="0"/>
            <a:t>可再生能源</a:t>
          </a:r>
          <a:endParaRPr lang="en-US" dirty="0"/>
        </a:p>
      </dgm:t>
    </dgm:pt>
    <dgm:pt modelId="{4B90D332-2CBD-4010-AD00-330214B89A6A}" type="parTrans" cxnId="{9249F9C8-F111-436B-8BDF-25BF814A1EA8}">
      <dgm:prSet/>
      <dgm:spPr/>
      <dgm:t>
        <a:bodyPr/>
        <a:lstStyle/>
        <a:p>
          <a:endParaRPr lang="en-US"/>
        </a:p>
      </dgm:t>
    </dgm:pt>
    <dgm:pt modelId="{D1F5FCB5-E64F-4896-825F-440C90CDEB51}" type="sibTrans" cxnId="{9249F9C8-F111-436B-8BDF-25BF814A1EA8}">
      <dgm:prSet/>
      <dgm:spPr/>
      <dgm:t>
        <a:bodyPr/>
        <a:lstStyle/>
        <a:p>
          <a:endParaRPr lang="en-US"/>
        </a:p>
      </dgm:t>
    </dgm:pt>
    <dgm:pt modelId="{93BB7320-8A6C-42F5-946D-02521197EDFB}">
      <dgm:prSet phldrT="[文本]"/>
      <dgm:spPr/>
      <dgm:t>
        <a:bodyPr/>
        <a:lstStyle/>
        <a:p>
          <a:r>
            <a:rPr lang="zh-CN" altLang="en-US" dirty="0"/>
            <a:t>能源政策</a:t>
          </a:r>
          <a:endParaRPr lang="en-US" dirty="0"/>
        </a:p>
      </dgm:t>
    </dgm:pt>
    <dgm:pt modelId="{8EA6A935-3E6B-427B-9C61-8B574950E750}" type="parTrans" cxnId="{34D626CF-8E03-4C8F-B1D0-9CBB373B3B13}">
      <dgm:prSet/>
      <dgm:spPr/>
      <dgm:t>
        <a:bodyPr/>
        <a:lstStyle/>
        <a:p>
          <a:endParaRPr lang="en-US"/>
        </a:p>
      </dgm:t>
    </dgm:pt>
    <dgm:pt modelId="{3FF23934-3748-4B78-B3CA-E61B04E93D29}" type="sibTrans" cxnId="{34D626CF-8E03-4C8F-B1D0-9CBB373B3B13}">
      <dgm:prSet/>
      <dgm:spPr/>
      <dgm:t>
        <a:bodyPr/>
        <a:lstStyle/>
        <a:p>
          <a:endParaRPr lang="en-US"/>
        </a:p>
      </dgm:t>
    </dgm:pt>
    <dgm:pt modelId="{618E637E-AF4C-4EC0-AF2B-4DDDA2DB400C}">
      <dgm:prSet phldrT="[文本]"/>
      <dgm:spPr/>
      <dgm:t>
        <a:bodyPr/>
        <a:lstStyle/>
        <a:p>
          <a:r>
            <a:rPr lang="zh-CN" altLang="en-US" dirty="0"/>
            <a:t>战略储备</a:t>
          </a:r>
          <a:endParaRPr lang="en-US" dirty="0"/>
        </a:p>
      </dgm:t>
    </dgm:pt>
    <dgm:pt modelId="{E530CC6C-A75C-45C2-92D3-ACEEBEE8FB6C}" type="parTrans" cxnId="{5E0E2282-9CEB-49DA-8F19-02A307F3A173}">
      <dgm:prSet/>
      <dgm:spPr/>
      <dgm:t>
        <a:bodyPr/>
        <a:lstStyle/>
        <a:p>
          <a:endParaRPr lang="en-US"/>
        </a:p>
      </dgm:t>
    </dgm:pt>
    <dgm:pt modelId="{86B18CBE-EF7F-47B0-9236-3024750E47D4}" type="sibTrans" cxnId="{5E0E2282-9CEB-49DA-8F19-02A307F3A173}">
      <dgm:prSet/>
      <dgm:spPr/>
      <dgm:t>
        <a:bodyPr/>
        <a:lstStyle/>
        <a:p>
          <a:endParaRPr lang="en-US"/>
        </a:p>
      </dgm:t>
    </dgm:pt>
    <dgm:pt modelId="{435D8AA1-18DC-4C8F-9F5C-3D2380D87A0F}">
      <dgm:prSet phldrT="[文本]"/>
      <dgm:spPr/>
      <dgm:t>
        <a:bodyPr/>
        <a:lstStyle/>
        <a:p>
          <a:r>
            <a:rPr lang="zh-CN" altLang="en-US" dirty="0"/>
            <a:t>可再生能源推广</a:t>
          </a:r>
          <a:endParaRPr lang="en-US" dirty="0"/>
        </a:p>
      </dgm:t>
    </dgm:pt>
    <dgm:pt modelId="{6A41E2E5-84B8-454C-ABD0-008FA2874102}" type="parTrans" cxnId="{CF73D12C-CC31-4E2C-893A-AA41DA6686A4}">
      <dgm:prSet/>
      <dgm:spPr/>
      <dgm:t>
        <a:bodyPr/>
        <a:lstStyle/>
        <a:p>
          <a:endParaRPr lang="en-US"/>
        </a:p>
      </dgm:t>
    </dgm:pt>
    <dgm:pt modelId="{26FD4666-EF8A-42D8-B2B7-39C8D3E337A8}" type="sibTrans" cxnId="{CF73D12C-CC31-4E2C-893A-AA41DA6686A4}">
      <dgm:prSet/>
      <dgm:spPr/>
      <dgm:t>
        <a:bodyPr/>
        <a:lstStyle/>
        <a:p>
          <a:endParaRPr lang="en-US"/>
        </a:p>
      </dgm:t>
    </dgm:pt>
    <dgm:pt modelId="{27F8CA82-A672-4D37-B240-E5DC77F3643E}" type="pres">
      <dgm:prSet presAssocID="{986F7C0E-A2A3-437C-8C17-C0234EE74692}" presName="linear" presStyleCnt="0">
        <dgm:presLayoutVars>
          <dgm:animLvl val="lvl"/>
          <dgm:resizeHandles val="exact"/>
        </dgm:presLayoutVars>
      </dgm:prSet>
      <dgm:spPr/>
    </dgm:pt>
    <dgm:pt modelId="{2A20C8C6-6E87-4F88-843D-CD7206D5AFF6}" type="pres">
      <dgm:prSet presAssocID="{A9D6742B-2A24-49E4-8C21-1AA5C2BC7CA7}" presName="parentText" presStyleLbl="node1" presStyleIdx="0" presStyleCnt="3">
        <dgm:presLayoutVars>
          <dgm:chMax val="0"/>
          <dgm:bulletEnabled val="1"/>
        </dgm:presLayoutVars>
      </dgm:prSet>
      <dgm:spPr/>
    </dgm:pt>
    <dgm:pt modelId="{DA4CB2E8-6CD2-4771-89C3-DF1499214E67}" type="pres">
      <dgm:prSet presAssocID="{A9D6742B-2A24-49E4-8C21-1AA5C2BC7CA7}" presName="childText" presStyleLbl="revTx" presStyleIdx="0" presStyleCnt="3">
        <dgm:presLayoutVars>
          <dgm:bulletEnabled val="1"/>
        </dgm:presLayoutVars>
      </dgm:prSet>
      <dgm:spPr/>
    </dgm:pt>
    <dgm:pt modelId="{B5DDCD03-F426-4957-8507-AC1096B46F5B}" type="pres">
      <dgm:prSet presAssocID="{78E3F72A-1365-4EAC-B530-53F091D33CBB}" presName="parentText" presStyleLbl="node1" presStyleIdx="1" presStyleCnt="3">
        <dgm:presLayoutVars>
          <dgm:chMax val="0"/>
          <dgm:bulletEnabled val="1"/>
        </dgm:presLayoutVars>
      </dgm:prSet>
      <dgm:spPr/>
    </dgm:pt>
    <dgm:pt modelId="{7DD70241-D9CF-483D-A255-5277CD1E2392}" type="pres">
      <dgm:prSet presAssocID="{78E3F72A-1365-4EAC-B530-53F091D33CBB}" presName="childText" presStyleLbl="revTx" presStyleIdx="1" presStyleCnt="3">
        <dgm:presLayoutVars>
          <dgm:bulletEnabled val="1"/>
        </dgm:presLayoutVars>
      </dgm:prSet>
      <dgm:spPr/>
    </dgm:pt>
    <dgm:pt modelId="{33437E90-A66A-44BB-9BAC-E9C752E337BC}" type="pres">
      <dgm:prSet presAssocID="{30C83886-52FD-4C42-8BE1-216D5BA34AE9}" presName="parentText" presStyleLbl="node1" presStyleIdx="2" presStyleCnt="3">
        <dgm:presLayoutVars>
          <dgm:chMax val="0"/>
          <dgm:bulletEnabled val="1"/>
        </dgm:presLayoutVars>
      </dgm:prSet>
      <dgm:spPr/>
    </dgm:pt>
    <dgm:pt modelId="{BD250DE4-FD5F-4876-9988-6C4EA15CBA7A}" type="pres">
      <dgm:prSet presAssocID="{30C83886-52FD-4C42-8BE1-216D5BA34AE9}" presName="childText" presStyleLbl="revTx" presStyleIdx="2" presStyleCnt="3">
        <dgm:presLayoutVars>
          <dgm:bulletEnabled val="1"/>
        </dgm:presLayoutVars>
      </dgm:prSet>
      <dgm:spPr/>
    </dgm:pt>
  </dgm:ptLst>
  <dgm:cxnLst>
    <dgm:cxn modelId="{70619B0E-292C-46D3-AFD5-BCD6460FF3CA}" type="presOf" srcId="{A9D6742B-2A24-49E4-8C21-1AA5C2BC7CA7}" destId="{2A20C8C6-6E87-4F88-843D-CD7206D5AFF6}" srcOrd="0" destOrd="0" presId="urn:microsoft.com/office/officeart/2005/8/layout/vList2"/>
    <dgm:cxn modelId="{3AC8CF14-AD03-47B0-B7A4-07E8EB15A6FC}" srcId="{A9D6742B-2A24-49E4-8C21-1AA5C2BC7CA7}" destId="{446222E8-ECB1-4757-A775-8F9A9F8FDB23}" srcOrd="1" destOrd="0" parTransId="{D3C70586-70EB-4353-95AB-413954D8030C}" sibTransId="{7AE1175C-6CBB-40CA-A752-F6E1844ED48D}"/>
    <dgm:cxn modelId="{F1E63C16-FACB-421D-BC1D-8C588FC6D9FD}" type="presOf" srcId="{9C0C31BD-3EE4-49D4-B213-6F3FB4B66262}" destId="{BD250DE4-FD5F-4876-9988-6C4EA15CBA7A}" srcOrd="0" destOrd="1" presId="urn:microsoft.com/office/officeart/2005/8/layout/vList2"/>
    <dgm:cxn modelId="{8CB70D25-4F24-42A6-8520-FB3EF820AB2E}" type="presOf" srcId="{5973E603-9CC9-48DC-87DC-758CF59910F5}" destId="{BD250DE4-FD5F-4876-9988-6C4EA15CBA7A}" srcOrd="0" destOrd="2" presId="urn:microsoft.com/office/officeart/2005/8/layout/vList2"/>
    <dgm:cxn modelId="{A12FC228-7DB3-4A71-96B9-25BA9D9223CD}" type="presOf" srcId="{93BB7320-8A6C-42F5-946D-02521197EDFB}" destId="{BD250DE4-FD5F-4876-9988-6C4EA15CBA7A}" srcOrd="0" destOrd="3" presId="urn:microsoft.com/office/officeart/2005/8/layout/vList2"/>
    <dgm:cxn modelId="{CF73D12C-CC31-4E2C-893A-AA41DA6686A4}" srcId="{93BB7320-8A6C-42F5-946D-02521197EDFB}" destId="{435D8AA1-18DC-4C8F-9F5C-3D2380D87A0F}" srcOrd="1" destOrd="0" parTransId="{6A41E2E5-84B8-454C-ABD0-008FA2874102}" sibTransId="{26FD4666-EF8A-42D8-B2B7-39C8D3E337A8}"/>
    <dgm:cxn modelId="{FE405F2D-365E-4150-BC0C-43304AC51C97}" srcId="{A9D6742B-2A24-49E4-8C21-1AA5C2BC7CA7}" destId="{7BE5FB22-2BE6-4E7D-8A13-DF9BB9E5B4F8}" srcOrd="0" destOrd="0" parTransId="{3F9E1571-0D04-452C-A259-27AFA1FA51FE}" sibTransId="{C2CEEA7A-6E1F-44F8-9B0C-0FF4D877599E}"/>
    <dgm:cxn modelId="{102FFC39-EED6-4264-A0F0-D84536F38D5D}" type="presOf" srcId="{BB4767EB-49D8-4CDC-8893-3958A462FDA8}" destId="{7DD70241-D9CF-483D-A255-5277CD1E2392}" srcOrd="0" destOrd="1" presId="urn:microsoft.com/office/officeart/2005/8/layout/vList2"/>
    <dgm:cxn modelId="{FAB46140-AC4D-480F-8219-8A9FCB9A7991}" type="presOf" srcId="{618E637E-AF4C-4EC0-AF2B-4DDDA2DB400C}" destId="{BD250DE4-FD5F-4876-9988-6C4EA15CBA7A}" srcOrd="0" destOrd="4" presId="urn:microsoft.com/office/officeart/2005/8/layout/vList2"/>
    <dgm:cxn modelId="{D3EA7250-2B2C-4572-8355-2E33D824506C}" srcId="{44ED69C6-DED3-4638-9F95-73F7232FBC70}" destId="{8D7C5D0F-4EC8-4DBE-99E4-EFAF5EE90942}" srcOrd="1" destOrd="0" parTransId="{12248CC9-8EEE-4BDC-9B3F-AF93FD4534F9}" sibTransId="{107350EF-3CF5-4873-B227-8977ECBE8DAF}"/>
    <dgm:cxn modelId="{3098F957-C747-4FF0-842E-22104678330C}" type="presOf" srcId="{30C83886-52FD-4C42-8BE1-216D5BA34AE9}" destId="{33437E90-A66A-44BB-9BAC-E9C752E337BC}" srcOrd="0" destOrd="0" presId="urn:microsoft.com/office/officeart/2005/8/layout/vList2"/>
    <dgm:cxn modelId="{3D7D0B59-B6CA-41BE-A011-C512696279F9}" srcId="{44ED69C6-DED3-4638-9F95-73F7232FBC70}" destId="{BB4767EB-49D8-4CDC-8893-3958A462FDA8}" srcOrd="0" destOrd="0" parTransId="{0094D92A-952B-4DBC-8C15-C24590750428}" sibTransId="{B5A03950-DA6E-486D-B00F-031F0E9D0004}"/>
    <dgm:cxn modelId="{D37FD17B-3EAA-4947-B3E0-208D561B313B}" type="presOf" srcId="{446222E8-ECB1-4757-A775-8F9A9F8FDB23}" destId="{DA4CB2E8-6CD2-4771-89C3-DF1499214E67}" srcOrd="0" destOrd="1" presId="urn:microsoft.com/office/officeart/2005/8/layout/vList2"/>
    <dgm:cxn modelId="{107BE281-A9D3-4247-ADB5-E32E17A12ACF}" srcId="{986F7C0E-A2A3-437C-8C17-C0234EE74692}" destId="{30C83886-52FD-4C42-8BE1-216D5BA34AE9}" srcOrd="2" destOrd="0" parTransId="{D1CF3DAB-D20C-4C7C-8FCA-8CE40D185E99}" sibTransId="{1F986970-A705-444E-A94B-492555EC6191}"/>
    <dgm:cxn modelId="{5E0E2282-9CEB-49DA-8F19-02A307F3A173}" srcId="{93BB7320-8A6C-42F5-946D-02521197EDFB}" destId="{618E637E-AF4C-4EC0-AF2B-4DDDA2DB400C}" srcOrd="0" destOrd="0" parTransId="{E530CC6C-A75C-45C2-92D3-ACEEBEE8FB6C}" sibTransId="{86B18CBE-EF7F-47B0-9236-3024750E47D4}"/>
    <dgm:cxn modelId="{959A4C88-AA90-4E9C-B94B-02BADAD9CAE3}" srcId="{30C83886-52FD-4C42-8BE1-216D5BA34AE9}" destId="{8BE37ACC-1C41-4402-9C79-EFBD32B85DBA}" srcOrd="0" destOrd="0" parTransId="{AF3A4372-2F35-4FA7-9328-1C3436583B58}" sibTransId="{6E6597FA-204A-4D1C-A52D-E2C15AF315CD}"/>
    <dgm:cxn modelId="{7432D98D-4324-469B-9B7C-52E14FF920FB}" srcId="{8BE37ACC-1C41-4402-9C79-EFBD32B85DBA}" destId="{9C0C31BD-3EE4-49D4-B213-6F3FB4B66262}" srcOrd="0" destOrd="0" parTransId="{451E5157-5691-4B2A-A094-D87E1451CC86}" sibTransId="{5F43DBFC-43DB-40C2-8B79-0EC261D8D050}"/>
    <dgm:cxn modelId="{BB2E809E-85FD-4033-B9FD-DA1CAD78187A}" type="presOf" srcId="{7BE5FB22-2BE6-4E7D-8A13-DF9BB9E5B4F8}" destId="{DA4CB2E8-6CD2-4771-89C3-DF1499214E67}" srcOrd="0" destOrd="0" presId="urn:microsoft.com/office/officeart/2005/8/layout/vList2"/>
    <dgm:cxn modelId="{4AD695AD-B5B4-4956-9AA6-27DA93E4E1E3}" type="presOf" srcId="{44ED69C6-DED3-4638-9F95-73F7232FBC70}" destId="{7DD70241-D9CF-483D-A255-5277CD1E2392}" srcOrd="0" destOrd="0" presId="urn:microsoft.com/office/officeart/2005/8/layout/vList2"/>
    <dgm:cxn modelId="{CF410EBA-EF33-44B9-A3ED-6D7E17F8D198}" type="presOf" srcId="{78E3F72A-1365-4EAC-B530-53F091D33CBB}" destId="{B5DDCD03-F426-4957-8507-AC1096B46F5B}" srcOrd="0" destOrd="0" presId="urn:microsoft.com/office/officeart/2005/8/layout/vList2"/>
    <dgm:cxn modelId="{9249F9C8-F111-436B-8BDF-25BF814A1EA8}" srcId="{8BE37ACC-1C41-4402-9C79-EFBD32B85DBA}" destId="{5973E603-9CC9-48DC-87DC-758CF59910F5}" srcOrd="1" destOrd="0" parTransId="{4B90D332-2CBD-4010-AD00-330214B89A6A}" sibTransId="{D1F5FCB5-E64F-4896-825F-440C90CDEB51}"/>
    <dgm:cxn modelId="{34D626CF-8E03-4C8F-B1D0-9CBB373B3B13}" srcId="{30C83886-52FD-4C42-8BE1-216D5BA34AE9}" destId="{93BB7320-8A6C-42F5-946D-02521197EDFB}" srcOrd="1" destOrd="0" parTransId="{8EA6A935-3E6B-427B-9C61-8B574950E750}" sibTransId="{3FF23934-3748-4B78-B3CA-E61B04E93D29}"/>
    <dgm:cxn modelId="{7FB2E2D7-B91C-4346-A384-F25029A4990D}" type="presOf" srcId="{986F7C0E-A2A3-437C-8C17-C0234EE74692}" destId="{27F8CA82-A672-4D37-B240-E5DC77F3643E}" srcOrd="0" destOrd="0" presId="urn:microsoft.com/office/officeart/2005/8/layout/vList2"/>
    <dgm:cxn modelId="{85B692DC-CBC3-4CA2-A563-17CDC1F104EE}" srcId="{986F7C0E-A2A3-437C-8C17-C0234EE74692}" destId="{78E3F72A-1365-4EAC-B530-53F091D33CBB}" srcOrd="1" destOrd="0" parTransId="{427F4F8F-DFA5-486E-BD1A-93443576968B}" sibTransId="{3DF02016-214E-4207-9B43-14D700B9550C}"/>
    <dgm:cxn modelId="{BE5FDBDD-6DCE-4FBB-B1B6-352FBF6C3466}" srcId="{78E3F72A-1365-4EAC-B530-53F091D33CBB}" destId="{FD2A9534-5B93-48F5-AABE-3F5B3C29748B}" srcOrd="1" destOrd="0" parTransId="{7CDAB6AE-DD1B-48A4-A4FE-4D36CF680FA2}" sibTransId="{94BC5FB8-B23C-441B-A3E3-3ED6722EB8BD}"/>
    <dgm:cxn modelId="{06E7DCE0-006B-4B22-BC48-AD8D38C00AE7}" type="presOf" srcId="{8D7C5D0F-4EC8-4DBE-99E4-EFAF5EE90942}" destId="{7DD70241-D9CF-483D-A255-5277CD1E2392}" srcOrd="0" destOrd="2" presId="urn:microsoft.com/office/officeart/2005/8/layout/vList2"/>
    <dgm:cxn modelId="{647FA7EA-5FAD-402A-BA50-4F0694C333BA}" srcId="{986F7C0E-A2A3-437C-8C17-C0234EE74692}" destId="{A9D6742B-2A24-49E4-8C21-1AA5C2BC7CA7}" srcOrd="0" destOrd="0" parTransId="{116696B1-D09E-47CC-9989-72E434A6A874}" sibTransId="{6FC7DDE2-5D19-44A7-998B-EBBD98456E6B}"/>
    <dgm:cxn modelId="{682D63EF-0D6D-47A8-8577-6B255DA58C43}" srcId="{78E3F72A-1365-4EAC-B530-53F091D33CBB}" destId="{44ED69C6-DED3-4638-9F95-73F7232FBC70}" srcOrd="0" destOrd="0" parTransId="{702B4AA0-98D4-4E25-A126-6F0353D3072D}" sibTransId="{06084E14-9329-401C-99BF-D4ED157CD6F4}"/>
    <dgm:cxn modelId="{B1F10CF8-85CD-4C9C-9ADB-189D3BFE71D7}" type="presOf" srcId="{FD2A9534-5B93-48F5-AABE-3F5B3C29748B}" destId="{7DD70241-D9CF-483D-A255-5277CD1E2392}" srcOrd="0" destOrd="3" presId="urn:microsoft.com/office/officeart/2005/8/layout/vList2"/>
    <dgm:cxn modelId="{499EDAF8-6BC8-45FE-AD62-8D023320F78E}" type="presOf" srcId="{8BE37ACC-1C41-4402-9C79-EFBD32B85DBA}" destId="{BD250DE4-FD5F-4876-9988-6C4EA15CBA7A}" srcOrd="0" destOrd="0" presId="urn:microsoft.com/office/officeart/2005/8/layout/vList2"/>
    <dgm:cxn modelId="{09C716FB-BE07-43F0-B8E5-D6E44F6B1E65}" type="presOf" srcId="{435D8AA1-18DC-4C8F-9F5C-3D2380D87A0F}" destId="{BD250DE4-FD5F-4876-9988-6C4EA15CBA7A}" srcOrd="0" destOrd="5" presId="urn:microsoft.com/office/officeart/2005/8/layout/vList2"/>
    <dgm:cxn modelId="{6A3F3DBF-EAC5-4590-B888-C1096106591C}" type="presParOf" srcId="{27F8CA82-A672-4D37-B240-E5DC77F3643E}" destId="{2A20C8C6-6E87-4F88-843D-CD7206D5AFF6}" srcOrd="0" destOrd="0" presId="urn:microsoft.com/office/officeart/2005/8/layout/vList2"/>
    <dgm:cxn modelId="{8C3E9011-5816-4589-8B34-E745A772D616}" type="presParOf" srcId="{27F8CA82-A672-4D37-B240-E5DC77F3643E}" destId="{DA4CB2E8-6CD2-4771-89C3-DF1499214E67}" srcOrd="1" destOrd="0" presId="urn:microsoft.com/office/officeart/2005/8/layout/vList2"/>
    <dgm:cxn modelId="{3201E8DD-AA45-4FE2-A2C6-70D5D36B3CE8}" type="presParOf" srcId="{27F8CA82-A672-4D37-B240-E5DC77F3643E}" destId="{B5DDCD03-F426-4957-8507-AC1096B46F5B}" srcOrd="2" destOrd="0" presId="urn:microsoft.com/office/officeart/2005/8/layout/vList2"/>
    <dgm:cxn modelId="{AB9C0751-7488-4EE6-AFE0-54EC3ABE3917}" type="presParOf" srcId="{27F8CA82-A672-4D37-B240-E5DC77F3643E}" destId="{7DD70241-D9CF-483D-A255-5277CD1E2392}" srcOrd="3" destOrd="0" presId="urn:microsoft.com/office/officeart/2005/8/layout/vList2"/>
    <dgm:cxn modelId="{BA83DC19-C007-41DE-9BA5-CE8411A105F4}" type="presParOf" srcId="{27F8CA82-A672-4D37-B240-E5DC77F3643E}" destId="{33437E90-A66A-44BB-9BAC-E9C752E337BC}" srcOrd="4" destOrd="0" presId="urn:microsoft.com/office/officeart/2005/8/layout/vList2"/>
    <dgm:cxn modelId="{28587D03-958C-4E43-B5FF-F1128A46FB49}" type="presParOf" srcId="{27F8CA82-A672-4D37-B240-E5DC77F3643E}" destId="{BD250DE4-FD5F-4876-9988-6C4EA15CBA7A}"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86F7C0E-A2A3-437C-8C17-C0234EE74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D6742B-2A24-49E4-8C21-1AA5C2BC7CA7}">
      <dgm:prSet phldrT="[文本]"/>
      <dgm:spPr/>
      <dgm:t>
        <a:bodyPr/>
        <a:lstStyle/>
        <a:p>
          <a:r>
            <a:rPr lang="zh-CN" altLang="en-US" dirty="0"/>
            <a:t>市场情绪及预期</a:t>
          </a:r>
          <a:endParaRPr lang="en-US" dirty="0"/>
        </a:p>
      </dgm:t>
    </dgm:pt>
    <dgm:pt modelId="{116696B1-D09E-47CC-9989-72E434A6A874}" type="parTrans" cxnId="{647FA7EA-5FAD-402A-BA50-4F0694C333BA}">
      <dgm:prSet/>
      <dgm:spPr/>
      <dgm:t>
        <a:bodyPr/>
        <a:lstStyle/>
        <a:p>
          <a:endParaRPr lang="en-US"/>
        </a:p>
      </dgm:t>
    </dgm:pt>
    <dgm:pt modelId="{6FC7DDE2-5D19-44A7-998B-EBBD98456E6B}" type="sibTrans" cxnId="{647FA7EA-5FAD-402A-BA50-4F0694C333BA}">
      <dgm:prSet/>
      <dgm:spPr/>
      <dgm:t>
        <a:bodyPr/>
        <a:lstStyle/>
        <a:p>
          <a:endParaRPr lang="en-US"/>
        </a:p>
      </dgm:t>
    </dgm:pt>
    <dgm:pt modelId="{7BE5FB22-2BE6-4E7D-8A13-DF9BB9E5B4F8}">
      <dgm:prSet phldrT="[文本]"/>
      <dgm:spPr/>
      <dgm:t>
        <a:bodyPr/>
        <a:lstStyle/>
        <a:p>
          <a:r>
            <a:rPr lang="zh-CN" altLang="en-US" dirty="0"/>
            <a:t>利好</a:t>
          </a:r>
          <a:endParaRPr lang="en-US" dirty="0"/>
        </a:p>
      </dgm:t>
    </dgm:pt>
    <dgm:pt modelId="{3F9E1571-0D04-452C-A259-27AFA1FA51FE}" type="parTrans" cxnId="{FE405F2D-365E-4150-BC0C-43304AC51C97}">
      <dgm:prSet/>
      <dgm:spPr/>
      <dgm:t>
        <a:bodyPr/>
        <a:lstStyle/>
        <a:p>
          <a:endParaRPr lang="en-US"/>
        </a:p>
      </dgm:t>
    </dgm:pt>
    <dgm:pt modelId="{C2CEEA7A-6E1F-44F8-9B0C-0FF4D877599E}" type="sibTrans" cxnId="{FE405F2D-365E-4150-BC0C-43304AC51C97}">
      <dgm:prSet/>
      <dgm:spPr/>
      <dgm:t>
        <a:bodyPr/>
        <a:lstStyle/>
        <a:p>
          <a:endParaRPr lang="en-US"/>
        </a:p>
      </dgm:t>
    </dgm:pt>
    <dgm:pt modelId="{78E3F72A-1365-4EAC-B530-53F091D33CBB}">
      <dgm:prSet phldrT="[文本]"/>
      <dgm:spPr/>
      <dgm:t>
        <a:bodyPr/>
        <a:lstStyle/>
        <a:p>
          <a:r>
            <a:rPr lang="zh-CN" altLang="en-US" dirty="0"/>
            <a:t>案例分析</a:t>
          </a:r>
          <a:endParaRPr lang="en-US" dirty="0"/>
        </a:p>
      </dgm:t>
    </dgm:pt>
    <dgm:pt modelId="{427F4F8F-DFA5-486E-BD1A-93443576968B}" type="parTrans" cxnId="{85B692DC-CBC3-4CA2-A563-17CDC1F104EE}">
      <dgm:prSet/>
      <dgm:spPr/>
      <dgm:t>
        <a:bodyPr/>
        <a:lstStyle/>
        <a:p>
          <a:endParaRPr lang="en-US"/>
        </a:p>
      </dgm:t>
    </dgm:pt>
    <dgm:pt modelId="{3DF02016-214E-4207-9B43-14D700B9550C}" type="sibTrans" cxnId="{85B692DC-CBC3-4CA2-A563-17CDC1F104EE}">
      <dgm:prSet/>
      <dgm:spPr/>
      <dgm:t>
        <a:bodyPr/>
        <a:lstStyle/>
        <a:p>
          <a:endParaRPr lang="en-US"/>
        </a:p>
      </dgm:t>
    </dgm:pt>
    <dgm:pt modelId="{44ED69C6-DED3-4638-9F95-73F7232FBC70}">
      <dgm:prSet phldrT="[文本]"/>
      <dgm:spPr/>
      <dgm:t>
        <a:bodyPr/>
        <a:lstStyle/>
        <a:p>
          <a:r>
            <a:rPr lang="zh-CN" altLang="en-US" dirty="0"/>
            <a:t>环保限产</a:t>
          </a:r>
          <a:endParaRPr lang="en-US" dirty="0"/>
        </a:p>
      </dgm:t>
    </dgm:pt>
    <dgm:pt modelId="{702B4AA0-98D4-4E25-A126-6F0353D3072D}" type="parTrans" cxnId="{682D63EF-0D6D-47A8-8577-6B255DA58C43}">
      <dgm:prSet/>
      <dgm:spPr/>
      <dgm:t>
        <a:bodyPr/>
        <a:lstStyle/>
        <a:p>
          <a:endParaRPr lang="en-US"/>
        </a:p>
      </dgm:t>
    </dgm:pt>
    <dgm:pt modelId="{06084E14-9329-401C-99BF-D4ED157CD6F4}" type="sibTrans" cxnId="{682D63EF-0D6D-47A8-8577-6B255DA58C43}">
      <dgm:prSet/>
      <dgm:spPr/>
      <dgm:t>
        <a:bodyPr/>
        <a:lstStyle/>
        <a:p>
          <a:endParaRPr lang="en-US"/>
        </a:p>
      </dgm:t>
    </dgm:pt>
    <dgm:pt modelId="{7C56A722-2925-450F-838E-9B67CBED6F5D}">
      <dgm:prSet phldrT="[文本]"/>
      <dgm:spPr/>
      <dgm:t>
        <a:bodyPr/>
        <a:lstStyle/>
        <a:p>
          <a:r>
            <a:rPr lang="zh-CN" altLang="en-US" dirty="0"/>
            <a:t>基建刺激</a:t>
          </a:r>
          <a:endParaRPr lang="en-US" dirty="0"/>
        </a:p>
      </dgm:t>
    </dgm:pt>
    <dgm:pt modelId="{F21A813B-D24B-4360-8212-445A370922D5}" type="parTrans" cxnId="{FD68120A-0253-41F0-BC78-8D307132C1DA}">
      <dgm:prSet/>
      <dgm:spPr/>
      <dgm:t>
        <a:bodyPr/>
        <a:lstStyle/>
        <a:p>
          <a:endParaRPr lang="en-US"/>
        </a:p>
      </dgm:t>
    </dgm:pt>
    <dgm:pt modelId="{29FDFBE8-39C4-4884-BDCC-940CAFD8B440}" type="sibTrans" cxnId="{FD68120A-0253-41F0-BC78-8D307132C1DA}">
      <dgm:prSet/>
      <dgm:spPr/>
      <dgm:t>
        <a:bodyPr/>
        <a:lstStyle/>
        <a:p>
          <a:endParaRPr lang="en-US"/>
        </a:p>
      </dgm:t>
    </dgm:pt>
    <dgm:pt modelId="{9ADFD453-990B-41C0-BAC3-BCBF18A9DABF}">
      <dgm:prSet phldrT="[文本]"/>
      <dgm:spPr/>
      <dgm:t>
        <a:bodyPr/>
        <a:lstStyle/>
        <a:p>
          <a:r>
            <a:rPr lang="zh-CN" altLang="en-US" dirty="0"/>
            <a:t>减税</a:t>
          </a:r>
          <a:endParaRPr lang="en-US" dirty="0"/>
        </a:p>
      </dgm:t>
    </dgm:pt>
    <dgm:pt modelId="{47D5B865-29D8-4C80-9480-5775FA511C31}" type="parTrans" cxnId="{7805F0BB-66A9-48F8-99C0-7FAD48465A92}">
      <dgm:prSet/>
      <dgm:spPr/>
      <dgm:t>
        <a:bodyPr/>
        <a:lstStyle/>
        <a:p>
          <a:endParaRPr lang="en-US"/>
        </a:p>
      </dgm:t>
    </dgm:pt>
    <dgm:pt modelId="{A27764EF-ED97-4718-AE08-BD6CBB4A0D4B}" type="sibTrans" cxnId="{7805F0BB-66A9-48F8-99C0-7FAD48465A92}">
      <dgm:prSet/>
      <dgm:spPr/>
      <dgm:t>
        <a:bodyPr/>
        <a:lstStyle/>
        <a:p>
          <a:endParaRPr lang="en-US"/>
        </a:p>
      </dgm:t>
    </dgm:pt>
    <dgm:pt modelId="{A1EC0ACF-A1D4-4904-A9AC-D154CFF7B6EA}">
      <dgm:prSet phldrT="[文本]"/>
      <dgm:spPr/>
      <dgm:t>
        <a:bodyPr/>
        <a:lstStyle/>
        <a:p>
          <a:r>
            <a:rPr lang="zh-CN" altLang="en-US" dirty="0"/>
            <a:t>利空政策</a:t>
          </a:r>
          <a:endParaRPr lang="en-US" dirty="0"/>
        </a:p>
      </dgm:t>
    </dgm:pt>
    <dgm:pt modelId="{D27382F1-B22C-4C72-98BD-7C85E8E32978}" type="parTrans" cxnId="{053D9A6F-CC46-4B0E-B0A7-DBC4CCA65161}">
      <dgm:prSet/>
      <dgm:spPr/>
      <dgm:t>
        <a:bodyPr/>
        <a:lstStyle/>
        <a:p>
          <a:endParaRPr lang="en-US"/>
        </a:p>
      </dgm:t>
    </dgm:pt>
    <dgm:pt modelId="{FB6ABB83-C7E2-4D68-A22A-00B98A113FDE}" type="sibTrans" cxnId="{053D9A6F-CC46-4B0E-B0A7-DBC4CCA65161}">
      <dgm:prSet/>
      <dgm:spPr/>
      <dgm:t>
        <a:bodyPr/>
        <a:lstStyle/>
        <a:p>
          <a:endParaRPr lang="en-US"/>
        </a:p>
      </dgm:t>
    </dgm:pt>
    <dgm:pt modelId="{AE8ACA02-F04C-4DCB-91CE-E76A50B72CCE}">
      <dgm:prSet phldrT="[文本]"/>
      <dgm:spPr/>
      <dgm:t>
        <a:bodyPr/>
        <a:lstStyle/>
        <a:p>
          <a:r>
            <a:rPr lang="zh-CN" altLang="en-US" dirty="0"/>
            <a:t>中美贸易战</a:t>
          </a:r>
          <a:endParaRPr lang="en-US" dirty="0"/>
        </a:p>
      </dgm:t>
    </dgm:pt>
    <dgm:pt modelId="{8D40D9A1-0009-4556-A8EE-B13F15343DC4}" type="parTrans" cxnId="{77E541FF-C18F-44A4-AE7D-5F363AA76A1F}">
      <dgm:prSet/>
      <dgm:spPr/>
      <dgm:t>
        <a:bodyPr/>
        <a:lstStyle/>
        <a:p>
          <a:endParaRPr lang="en-US"/>
        </a:p>
      </dgm:t>
    </dgm:pt>
    <dgm:pt modelId="{E7594EDB-1BCB-4132-A64B-FCCD45F312E2}" type="sibTrans" cxnId="{77E541FF-C18F-44A4-AE7D-5F363AA76A1F}">
      <dgm:prSet/>
      <dgm:spPr/>
      <dgm:t>
        <a:bodyPr/>
        <a:lstStyle/>
        <a:p>
          <a:endParaRPr lang="en-US"/>
        </a:p>
      </dgm:t>
    </dgm:pt>
    <dgm:pt modelId="{921A532F-D13D-41CC-8825-716EA3191646}">
      <dgm:prSet phldrT="[文本]"/>
      <dgm:spPr/>
      <dgm:t>
        <a:bodyPr/>
        <a:lstStyle/>
        <a:p>
          <a:r>
            <a:rPr lang="zh-CN" altLang="en-US" dirty="0"/>
            <a:t>俄乌冲突</a:t>
          </a:r>
          <a:endParaRPr lang="en-US" dirty="0"/>
        </a:p>
      </dgm:t>
    </dgm:pt>
    <dgm:pt modelId="{87A000CC-70BB-4BCA-9A51-382892D54839}" type="parTrans" cxnId="{F51770F8-3DAE-4C8B-86ED-240B0B2FD023}">
      <dgm:prSet/>
      <dgm:spPr/>
      <dgm:t>
        <a:bodyPr/>
        <a:lstStyle/>
        <a:p>
          <a:endParaRPr lang="en-US"/>
        </a:p>
      </dgm:t>
    </dgm:pt>
    <dgm:pt modelId="{48A07F76-9E83-458F-BFA3-A0BB5A5F1488}" type="sibTrans" cxnId="{F51770F8-3DAE-4C8B-86ED-240B0B2FD023}">
      <dgm:prSet/>
      <dgm:spPr/>
      <dgm:t>
        <a:bodyPr/>
        <a:lstStyle/>
        <a:p>
          <a:endParaRPr lang="en-US"/>
        </a:p>
      </dgm:t>
    </dgm:pt>
    <dgm:pt modelId="{27F8CA82-A672-4D37-B240-E5DC77F3643E}" type="pres">
      <dgm:prSet presAssocID="{986F7C0E-A2A3-437C-8C17-C0234EE74692}" presName="linear" presStyleCnt="0">
        <dgm:presLayoutVars>
          <dgm:animLvl val="lvl"/>
          <dgm:resizeHandles val="exact"/>
        </dgm:presLayoutVars>
      </dgm:prSet>
      <dgm:spPr/>
    </dgm:pt>
    <dgm:pt modelId="{2A20C8C6-6E87-4F88-843D-CD7206D5AFF6}" type="pres">
      <dgm:prSet presAssocID="{A9D6742B-2A24-49E4-8C21-1AA5C2BC7CA7}" presName="parentText" presStyleLbl="node1" presStyleIdx="0" presStyleCnt="2">
        <dgm:presLayoutVars>
          <dgm:chMax val="0"/>
          <dgm:bulletEnabled val="1"/>
        </dgm:presLayoutVars>
      </dgm:prSet>
      <dgm:spPr/>
    </dgm:pt>
    <dgm:pt modelId="{DA4CB2E8-6CD2-4771-89C3-DF1499214E67}" type="pres">
      <dgm:prSet presAssocID="{A9D6742B-2A24-49E4-8C21-1AA5C2BC7CA7}" presName="childText" presStyleLbl="revTx" presStyleIdx="0" presStyleCnt="2">
        <dgm:presLayoutVars>
          <dgm:bulletEnabled val="1"/>
        </dgm:presLayoutVars>
      </dgm:prSet>
      <dgm:spPr/>
    </dgm:pt>
    <dgm:pt modelId="{B5DDCD03-F426-4957-8507-AC1096B46F5B}" type="pres">
      <dgm:prSet presAssocID="{78E3F72A-1365-4EAC-B530-53F091D33CBB}" presName="parentText" presStyleLbl="node1" presStyleIdx="1" presStyleCnt="2">
        <dgm:presLayoutVars>
          <dgm:chMax val="0"/>
          <dgm:bulletEnabled val="1"/>
        </dgm:presLayoutVars>
      </dgm:prSet>
      <dgm:spPr/>
    </dgm:pt>
    <dgm:pt modelId="{7DD70241-D9CF-483D-A255-5277CD1E2392}" type="pres">
      <dgm:prSet presAssocID="{78E3F72A-1365-4EAC-B530-53F091D33CBB}" presName="childText" presStyleLbl="revTx" presStyleIdx="1" presStyleCnt="2">
        <dgm:presLayoutVars>
          <dgm:bulletEnabled val="1"/>
        </dgm:presLayoutVars>
      </dgm:prSet>
      <dgm:spPr/>
    </dgm:pt>
  </dgm:ptLst>
  <dgm:cxnLst>
    <dgm:cxn modelId="{FD68120A-0253-41F0-BC78-8D307132C1DA}" srcId="{7BE5FB22-2BE6-4E7D-8A13-DF9BB9E5B4F8}" destId="{7C56A722-2925-450F-838E-9B67CBED6F5D}" srcOrd="0" destOrd="0" parTransId="{F21A813B-D24B-4360-8212-445A370922D5}" sibTransId="{29FDFBE8-39C4-4884-BDCC-940CAFD8B440}"/>
    <dgm:cxn modelId="{1A66300C-9F9F-4721-A30D-36187AD0557B}" type="presOf" srcId="{7C56A722-2925-450F-838E-9B67CBED6F5D}" destId="{DA4CB2E8-6CD2-4771-89C3-DF1499214E67}" srcOrd="0" destOrd="1" presId="urn:microsoft.com/office/officeart/2005/8/layout/vList2"/>
    <dgm:cxn modelId="{70619B0E-292C-46D3-AFD5-BCD6460FF3CA}" type="presOf" srcId="{A9D6742B-2A24-49E4-8C21-1AA5C2BC7CA7}" destId="{2A20C8C6-6E87-4F88-843D-CD7206D5AFF6}" srcOrd="0" destOrd="0" presId="urn:microsoft.com/office/officeart/2005/8/layout/vList2"/>
    <dgm:cxn modelId="{FE405F2D-365E-4150-BC0C-43304AC51C97}" srcId="{A9D6742B-2A24-49E4-8C21-1AA5C2BC7CA7}" destId="{7BE5FB22-2BE6-4E7D-8A13-DF9BB9E5B4F8}" srcOrd="0" destOrd="0" parTransId="{3F9E1571-0D04-452C-A259-27AFA1FA51FE}" sibTransId="{C2CEEA7A-6E1F-44F8-9B0C-0FF4D877599E}"/>
    <dgm:cxn modelId="{14F78F5D-39B4-4E44-9B78-A842113579D6}" type="presOf" srcId="{9ADFD453-990B-41C0-BAC3-BCBF18A9DABF}" destId="{DA4CB2E8-6CD2-4771-89C3-DF1499214E67}" srcOrd="0" destOrd="2" presId="urn:microsoft.com/office/officeart/2005/8/layout/vList2"/>
    <dgm:cxn modelId="{ED8E6A41-CA5F-4D2D-86C6-043C59BF17F8}" type="presOf" srcId="{AE8ACA02-F04C-4DCB-91CE-E76A50B72CCE}" destId="{7DD70241-D9CF-483D-A255-5277CD1E2392}" srcOrd="0" destOrd="1" presId="urn:microsoft.com/office/officeart/2005/8/layout/vList2"/>
    <dgm:cxn modelId="{053D9A6F-CC46-4B0E-B0A7-DBC4CCA65161}" srcId="{A9D6742B-2A24-49E4-8C21-1AA5C2BC7CA7}" destId="{A1EC0ACF-A1D4-4904-A9AC-D154CFF7B6EA}" srcOrd="1" destOrd="0" parTransId="{D27382F1-B22C-4C72-98BD-7C85E8E32978}" sibTransId="{FB6ABB83-C7E2-4D68-A22A-00B98A113FDE}"/>
    <dgm:cxn modelId="{B5ED6488-FC74-4F38-886F-66C2F57BAB9D}" type="presOf" srcId="{A1EC0ACF-A1D4-4904-A9AC-D154CFF7B6EA}" destId="{DA4CB2E8-6CD2-4771-89C3-DF1499214E67}" srcOrd="0" destOrd="3" presId="urn:microsoft.com/office/officeart/2005/8/layout/vList2"/>
    <dgm:cxn modelId="{BB2E809E-85FD-4033-B9FD-DA1CAD78187A}" type="presOf" srcId="{7BE5FB22-2BE6-4E7D-8A13-DF9BB9E5B4F8}" destId="{DA4CB2E8-6CD2-4771-89C3-DF1499214E67}" srcOrd="0" destOrd="0" presId="urn:microsoft.com/office/officeart/2005/8/layout/vList2"/>
    <dgm:cxn modelId="{EF9F4AA6-20AC-4F70-90D3-881A23A17211}" type="presOf" srcId="{921A532F-D13D-41CC-8825-716EA3191646}" destId="{7DD70241-D9CF-483D-A255-5277CD1E2392}" srcOrd="0" destOrd="2" presId="urn:microsoft.com/office/officeart/2005/8/layout/vList2"/>
    <dgm:cxn modelId="{4AD695AD-B5B4-4956-9AA6-27DA93E4E1E3}" type="presOf" srcId="{44ED69C6-DED3-4638-9F95-73F7232FBC70}" destId="{7DD70241-D9CF-483D-A255-5277CD1E2392}" srcOrd="0" destOrd="0" presId="urn:microsoft.com/office/officeart/2005/8/layout/vList2"/>
    <dgm:cxn modelId="{CF410EBA-EF33-44B9-A3ED-6D7E17F8D198}" type="presOf" srcId="{78E3F72A-1365-4EAC-B530-53F091D33CBB}" destId="{B5DDCD03-F426-4957-8507-AC1096B46F5B}" srcOrd="0" destOrd="0" presId="urn:microsoft.com/office/officeart/2005/8/layout/vList2"/>
    <dgm:cxn modelId="{7805F0BB-66A9-48F8-99C0-7FAD48465A92}" srcId="{7BE5FB22-2BE6-4E7D-8A13-DF9BB9E5B4F8}" destId="{9ADFD453-990B-41C0-BAC3-BCBF18A9DABF}" srcOrd="1" destOrd="0" parTransId="{47D5B865-29D8-4C80-9480-5775FA511C31}" sibTransId="{A27764EF-ED97-4718-AE08-BD6CBB4A0D4B}"/>
    <dgm:cxn modelId="{7FB2E2D7-B91C-4346-A384-F25029A4990D}" type="presOf" srcId="{986F7C0E-A2A3-437C-8C17-C0234EE74692}" destId="{27F8CA82-A672-4D37-B240-E5DC77F3643E}" srcOrd="0" destOrd="0" presId="urn:microsoft.com/office/officeart/2005/8/layout/vList2"/>
    <dgm:cxn modelId="{85B692DC-CBC3-4CA2-A563-17CDC1F104EE}" srcId="{986F7C0E-A2A3-437C-8C17-C0234EE74692}" destId="{78E3F72A-1365-4EAC-B530-53F091D33CBB}" srcOrd="1" destOrd="0" parTransId="{427F4F8F-DFA5-486E-BD1A-93443576968B}" sibTransId="{3DF02016-214E-4207-9B43-14D700B9550C}"/>
    <dgm:cxn modelId="{647FA7EA-5FAD-402A-BA50-4F0694C333BA}" srcId="{986F7C0E-A2A3-437C-8C17-C0234EE74692}" destId="{A9D6742B-2A24-49E4-8C21-1AA5C2BC7CA7}" srcOrd="0" destOrd="0" parTransId="{116696B1-D09E-47CC-9989-72E434A6A874}" sibTransId="{6FC7DDE2-5D19-44A7-998B-EBBD98456E6B}"/>
    <dgm:cxn modelId="{682D63EF-0D6D-47A8-8577-6B255DA58C43}" srcId="{78E3F72A-1365-4EAC-B530-53F091D33CBB}" destId="{44ED69C6-DED3-4638-9F95-73F7232FBC70}" srcOrd="0" destOrd="0" parTransId="{702B4AA0-98D4-4E25-A126-6F0353D3072D}" sibTransId="{06084E14-9329-401C-99BF-D4ED157CD6F4}"/>
    <dgm:cxn modelId="{F51770F8-3DAE-4C8B-86ED-240B0B2FD023}" srcId="{78E3F72A-1365-4EAC-B530-53F091D33CBB}" destId="{921A532F-D13D-41CC-8825-716EA3191646}" srcOrd="2" destOrd="0" parTransId="{87A000CC-70BB-4BCA-9A51-382892D54839}" sibTransId="{48A07F76-9E83-458F-BFA3-A0BB5A5F1488}"/>
    <dgm:cxn modelId="{77E541FF-C18F-44A4-AE7D-5F363AA76A1F}" srcId="{78E3F72A-1365-4EAC-B530-53F091D33CBB}" destId="{AE8ACA02-F04C-4DCB-91CE-E76A50B72CCE}" srcOrd="1" destOrd="0" parTransId="{8D40D9A1-0009-4556-A8EE-B13F15343DC4}" sibTransId="{E7594EDB-1BCB-4132-A64B-FCCD45F312E2}"/>
    <dgm:cxn modelId="{6A3F3DBF-EAC5-4590-B888-C1096106591C}" type="presParOf" srcId="{27F8CA82-A672-4D37-B240-E5DC77F3643E}" destId="{2A20C8C6-6E87-4F88-843D-CD7206D5AFF6}" srcOrd="0" destOrd="0" presId="urn:microsoft.com/office/officeart/2005/8/layout/vList2"/>
    <dgm:cxn modelId="{8C3E9011-5816-4589-8B34-E745A772D616}" type="presParOf" srcId="{27F8CA82-A672-4D37-B240-E5DC77F3643E}" destId="{DA4CB2E8-6CD2-4771-89C3-DF1499214E67}" srcOrd="1" destOrd="0" presId="urn:microsoft.com/office/officeart/2005/8/layout/vList2"/>
    <dgm:cxn modelId="{3201E8DD-AA45-4FE2-A2C6-70D5D36B3CE8}" type="presParOf" srcId="{27F8CA82-A672-4D37-B240-E5DC77F3643E}" destId="{B5DDCD03-F426-4957-8507-AC1096B46F5B}" srcOrd="2" destOrd="0" presId="urn:microsoft.com/office/officeart/2005/8/layout/vList2"/>
    <dgm:cxn modelId="{AB9C0751-7488-4EE6-AFE0-54EC3ABE3917}" type="presParOf" srcId="{27F8CA82-A672-4D37-B240-E5DC77F3643E}" destId="{7DD70241-D9CF-483D-A255-5277CD1E2392}" srcOrd="3"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3BAD70-BA48-4281-B736-FE5C29513F0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8C4D963-4786-4AAF-A39B-E7E27ED2285D}">
      <dgm:prSet/>
      <dgm:spPr/>
      <dgm:t>
        <a:bodyPr/>
        <a:lstStyle/>
        <a:p>
          <a:r>
            <a:rPr lang="zh-CN" baseline="0" dirty="0"/>
            <a:t>给客户提供</a:t>
          </a:r>
          <a:r>
            <a:rPr lang="zh-CN" altLang="en-US" baseline="0" dirty="0"/>
            <a:t>数据图表</a:t>
          </a:r>
          <a:r>
            <a:rPr lang="zh-CN" baseline="0" dirty="0"/>
            <a:t>报告（这是最浅层次的目的）</a:t>
          </a:r>
          <a:endParaRPr lang="en-US" dirty="0"/>
        </a:p>
      </dgm:t>
    </dgm:pt>
    <dgm:pt modelId="{646792F4-C806-4362-BEB8-1774DC267697}" type="parTrans" cxnId="{6D3D25DC-6A37-42F5-B4E0-51CBFC33FEBC}">
      <dgm:prSet/>
      <dgm:spPr/>
      <dgm:t>
        <a:bodyPr/>
        <a:lstStyle/>
        <a:p>
          <a:endParaRPr lang="en-US"/>
        </a:p>
      </dgm:t>
    </dgm:pt>
    <dgm:pt modelId="{0B67DAA4-ACB1-4F0A-A61E-6F7F0622B445}" type="sibTrans" cxnId="{6D3D25DC-6A37-42F5-B4E0-51CBFC33FEBC}">
      <dgm:prSet/>
      <dgm:spPr/>
      <dgm:t>
        <a:bodyPr/>
        <a:lstStyle/>
        <a:p>
          <a:endParaRPr lang="en-US"/>
        </a:p>
      </dgm:t>
    </dgm:pt>
    <dgm:pt modelId="{99C0191C-3926-4876-B970-CDA6A4B2523B}">
      <dgm:prSet/>
      <dgm:spPr/>
      <dgm:t>
        <a:bodyPr/>
        <a:lstStyle/>
        <a:p>
          <a:r>
            <a:rPr lang="zh-CN" baseline="0"/>
            <a:t>发现价格的规律，提出价格的发展方向（中级目的）</a:t>
          </a:r>
          <a:endParaRPr lang="en-US"/>
        </a:p>
      </dgm:t>
    </dgm:pt>
    <dgm:pt modelId="{B4EC60A5-220F-48EC-9A2D-B3D5B3966CC5}" type="parTrans" cxnId="{0907278A-E2AB-4D88-A316-A0A800722647}">
      <dgm:prSet/>
      <dgm:spPr/>
      <dgm:t>
        <a:bodyPr/>
        <a:lstStyle/>
        <a:p>
          <a:endParaRPr lang="en-US"/>
        </a:p>
      </dgm:t>
    </dgm:pt>
    <dgm:pt modelId="{B3D72094-7A8F-4F09-9DB9-E09772803E4D}" type="sibTrans" cxnId="{0907278A-E2AB-4D88-A316-A0A800722647}">
      <dgm:prSet/>
      <dgm:spPr/>
      <dgm:t>
        <a:bodyPr/>
        <a:lstStyle/>
        <a:p>
          <a:endParaRPr lang="en-US"/>
        </a:p>
      </dgm:t>
    </dgm:pt>
    <dgm:pt modelId="{36662662-13E2-4D44-B7AD-D79147CEB207}">
      <dgm:prSet/>
      <dgm:spPr/>
      <dgm:t>
        <a:bodyPr/>
        <a:lstStyle/>
        <a:p>
          <a:r>
            <a:rPr lang="zh-CN" baseline="0" dirty="0"/>
            <a:t>根据未来形</a:t>
          </a:r>
          <a:r>
            <a:rPr lang="zh-CN" altLang="en-US" baseline="0" dirty="0"/>
            <a:t>势</a:t>
          </a:r>
          <a:r>
            <a:rPr lang="zh-CN" baseline="0" dirty="0"/>
            <a:t>发展的概率大小，配置不同的策略（高级）</a:t>
          </a:r>
          <a:endParaRPr lang="en-US" dirty="0"/>
        </a:p>
      </dgm:t>
    </dgm:pt>
    <dgm:pt modelId="{BD95D91A-57B5-43A1-A7D8-4C16048EF5FD}" type="parTrans" cxnId="{EF331606-BFD8-412B-A6C5-75601991DD02}">
      <dgm:prSet/>
      <dgm:spPr/>
      <dgm:t>
        <a:bodyPr/>
        <a:lstStyle/>
        <a:p>
          <a:endParaRPr lang="en-US"/>
        </a:p>
      </dgm:t>
    </dgm:pt>
    <dgm:pt modelId="{A1DEEBF7-4D5E-40D7-816A-AB38D9A4951A}" type="sibTrans" cxnId="{EF331606-BFD8-412B-A6C5-75601991DD02}">
      <dgm:prSet/>
      <dgm:spPr/>
      <dgm:t>
        <a:bodyPr/>
        <a:lstStyle/>
        <a:p>
          <a:endParaRPr lang="en-US"/>
        </a:p>
      </dgm:t>
    </dgm:pt>
    <dgm:pt modelId="{D5268D7A-F345-4266-9A41-54FB3159199D}" type="pres">
      <dgm:prSet presAssocID="{FF3BAD70-BA48-4281-B736-FE5C29513F0D}" presName="CompostProcess" presStyleCnt="0">
        <dgm:presLayoutVars>
          <dgm:dir/>
          <dgm:resizeHandles val="exact"/>
        </dgm:presLayoutVars>
      </dgm:prSet>
      <dgm:spPr/>
    </dgm:pt>
    <dgm:pt modelId="{D817F90A-4183-4850-98FF-CFA51E3AD745}" type="pres">
      <dgm:prSet presAssocID="{FF3BAD70-BA48-4281-B736-FE5C29513F0D}" presName="arrow" presStyleLbl="bgShp" presStyleIdx="0" presStyleCnt="1"/>
      <dgm:spPr/>
    </dgm:pt>
    <dgm:pt modelId="{F3BEBAC3-8719-472B-A254-343BB0BC799B}" type="pres">
      <dgm:prSet presAssocID="{FF3BAD70-BA48-4281-B736-FE5C29513F0D}" presName="linearProcess" presStyleCnt="0"/>
      <dgm:spPr/>
    </dgm:pt>
    <dgm:pt modelId="{67F29EDC-1387-475C-BA75-91225CC30477}" type="pres">
      <dgm:prSet presAssocID="{B8C4D963-4786-4AAF-A39B-E7E27ED2285D}" presName="textNode" presStyleLbl="node1" presStyleIdx="0" presStyleCnt="3">
        <dgm:presLayoutVars>
          <dgm:bulletEnabled val="1"/>
        </dgm:presLayoutVars>
      </dgm:prSet>
      <dgm:spPr/>
    </dgm:pt>
    <dgm:pt modelId="{2C0CD47C-00FF-4385-9E11-708C9614D585}" type="pres">
      <dgm:prSet presAssocID="{0B67DAA4-ACB1-4F0A-A61E-6F7F0622B445}" presName="sibTrans" presStyleCnt="0"/>
      <dgm:spPr/>
    </dgm:pt>
    <dgm:pt modelId="{3061CE2C-E86D-42E2-9603-ABEDE638C3F5}" type="pres">
      <dgm:prSet presAssocID="{99C0191C-3926-4876-B970-CDA6A4B2523B}" presName="textNode" presStyleLbl="node1" presStyleIdx="1" presStyleCnt="3">
        <dgm:presLayoutVars>
          <dgm:bulletEnabled val="1"/>
        </dgm:presLayoutVars>
      </dgm:prSet>
      <dgm:spPr/>
    </dgm:pt>
    <dgm:pt modelId="{5AC5C3E1-3024-4B75-A052-D3000F916EE4}" type="pres">
      <dgm:prSet presAssocID="{B3D72094-7A8F-4F09-9DB9-E09772803E4D}" presName="sibTrans" presStyleCnt="0"/>
      <dgm:spPr/>
    </dgm:pt>
    <dgm:pt modelId="{9DEBAB96-C395-4B71-A060-060D7D1B4ED6}" type="pres">
      <dgm:prSet presAssocID="{36662662-13E2-4D44-B7AD-D79147CEB207}" presName="textNode" presStyleLbl="node1" presStyleIdx="2" presStyleCnt="3">
        <dgm:presLayoutVars>
          <dgm:bulletEnabled val="1"/>
        </dgm:presLayoutVars>
      </dgm:prSet>
      <dgm:spPr/>
    </dgm:pt>
  </dgm:ptLst>
  <dgm:cxnLst>
    <dgm:cxn modelId="{EF331606-BFD8-412B-A6C5-75601991DD02}" srcId="{FF3BAD70-BA48-4281-B736-FE5C29513F0D}" destId="{36662662-13E2-4D44-B7AD-D79147CEB207}" srcOrd="2" destOrd="0" parTransId="{BD95D91A-57B5-43A1-A7D8-4C16048EF5FD}" sibTransId="{A1DEEBF7-4D5E-40D7-816A-AB38D9A4951A}"/>
    <dgm:cxn modelId="{26326618-0286-4726-B666-D8D7F9EBEE1D}" type="presOf" srcId="{99C0191C-3926-4876-B970-CDA6A4B2523B}" destId="{3061CE2C-E86D-42E2-9603-ABEDE638C3F5}" srcOrd="0" destOrd="0" presId="urn:microsoft.com/office/officeart/2005/8/layout/hProcess9"/>
    <dgm:cxn modelId="{64B82E69-4CD8-45DA-A33D-D6B1F329BF3E}" type="presOf" srcId="{36662662-13E2-4D44-B7AD-D79147CEB207}" destId="{9DEBAB96-C395-4B71-A060-060D7D1B4ED6}" srcOrd="0" destOrd="0" presId="urn:microsoft.com/office/officeart/2005/8/layout/hProcess9"/>
    <dgm:cxn modelId="{0907278A-E2AB-4D88-A316-A0A800722647}" srcId="{FF3BAD70-BA48-4281-B736-FE5C29513F0D}" destId="{99C0191C-3926-4876-B970-CDA6A4B2523B}" srcOrd="1" destOrd="0" parTransId="{B4EC60A5-220F-48EC-9A2D-B3D5B3966CC5}" sibTransId="{B3D72094-7A8F-4F09-9DB9-E09772803E4D}"/>
    <dgm:cxn modelId="{CA1F6AB0-4007-4AB3-ACC0-CE8D5C2AD709}" type="presOf" srcId="{FF3BAD70-BA48-4281-B736-FE5C29513F0D}" destId="{D5268D7A-F345-4266-9A41-54FB3159199D}" srcOrd="0" destOrd="0" presId="urn:microsoft.com/office/officeart/2005/8/layout/hProcess9"/>
    <dgm:cxn modelId="{CE11D7CD-E60C-47EC-8040-81D701014064}" type="presOf" srcId="{B8C4D963-4786-4AAF-A39B-E7E27ED2285D}" destId="{67F29EDC-1387-475C-BA75-91225CC30477}" srcOrd="0" destOrd="0" presId="urn:microsoft.com/office/officeart/2005/8/layout/hProcess9"/>
    <dgm:cxn modelId="{6D3D25DC-6A37-42F5-B4E0-51CBFC33FEBC}" srcId="{FF3BAD70-BA48-4281-B736-FE5C29513F0D}" destId="{B8C4D963-4786-4AAF-A39B-E7E27ED2285D}" srcOrd="0" destOrd="0" parTransId="{646792F4-C806-4362-BEB8-1774DC267697}" sibTransId="{0B67DAA4-ACB1-4F0A-A61E-6F7F0622B445}"/>
    <dgm:cxn modelId="{20FB6738-EE19-4332-B1F0-6690B22D3599}" type="presParOf" srcId="{D5268D7A-F345-4266-9A41-54FB3159199D}" destId="{D817F90A-4183-4850-98FF-CFA51E3AD745}" srcOrd="0" destOrd="0" presId="urn:microsoft.com/office/officeart/2005/8/layout/hProcess9"/>
    <dgm:cxn modelId="{A2DDBCD9-5880-4878-9D7F-22AC5D714728}" type="presParOf" srcId="{D5268D7A-F345-4266-9A41-54FB3159199D}" destId="{F3BEBAC3-8719-472B-A254-343BB0BC799B}" srcOrd="1" destOrd="0" presId="urn:microsoft.com/office/officeart/2005/8/layout/hProcess9"/>
    <dgm:cxn modelId="{6DB8F441-B8E0-4DC2-8529-CD40644E5F97}" type="presParOf" srcId="{F3BEBAC3-8719-472B-A254-343BB0BC799B}" destId="{67F29EDC-1387-475C-BA75-91225CC30477}" srcOrd="0" destOrd="0" presId="urn:microsoft.com/office/officeart/2005/8/layout/hProcess9"/>
    <dgm:cxn modelId="{4A133C7E-48A5-48D8-9E94-6C1F620E6FF1}" type="presParOf" srcId="{F3BEBAC3-8719-472B-A254-343BB0BC799B}" destId="{2C0CD47C-00FF-4385-9E11-708C9614D585}" srcOrd="1" destOrd="0" presId="urn:microsoft.com/office/officeart/2005/8/layout/hProcess9"/>
    <dgm:cxn modelId="{CEA90B80-9C56-46E4-AFEE-3A45D926F005}" type="presParOf" srcId="{F3BEBAC3-8719-472B-A254-343BB0BC799B}" destId="{3061CE2C-E86D-42E2-9603-ABEDE638C3F5}" srcOrd="2" destOrd="0" presId="urn:microsoft.com/office/officeart/2005/8/layout/hProcess9"/>
    <dgm:cxn modelId="{AA15DFC4-9524-41F2-A603-7ACC05768550}" type="presParOf" srcId="{F3BEBAC3-8719-472B-A254-343BB0BC799B}" destId="{5AC5C3E1-3024-4B75-A052-D3000F916EE4}" srcOrd="3" destOrd="0" presId="urn:microsoft.com/office/officeart/2005/8/layout/hProcess9"/>
    <dgm:cxn modelId="{609ECD59-9140-4FD5-AF64-8CD0613871F4}" type="presParOf" srcId="{F3BEBAC3-8719-472B-A254-343BB0BC799B}" destId="{9DEBAB96-C395-4B71-A060-060D7D1B4ED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25939C-3B2E-47BA-9F6F-57479B4FF6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629079C-F51F-42B3-9245-A69699B63EEB}">
      <dgm:prSet phldrT="[文本]"/>
      <dgm:spPr/>
      <dgm:t>
        <a:bodyPr/>
        <a:lstStyle/>
        <a:p>
          <a:r>
            <a:rPr lang="zh-CN" altLang="en-US" dirty="0"/>
            <a:t>适用什么策略？</a:t>
          </a:r>
          <a:endParaRPr lang="en-US" dirty="0"/>
        </a:p>
      </dgm:t>
    </dgm:pt>
    <dgm:pt modelId="{7EEF0507-1F37-4CB0-89EC-592BBD29F52C}" type="parTrans" cxnId="{D9A028A3-1EEE-4848-B426-9153136993B0}">
      <dgm:prSet/>
      <dgm:spPr/>
      <dgm:t>
        <a:bodyPr/>
        <a:lstStyle/>
        <a:p>
          <a:endParaRPr lang="en-US"/>
        </a:p>
      </dgm:t>
    </dgm:pt>
    <dgm:pt modelId="{CF13A2FF-37E7-41FB-92E2-83DD0B88A8F9}" type="sibTrans" cxnId="{D9A028A3-1EEE-4848-B426-9153136993B0}">
      <dgm:prSet/>
      <dgm:spPr/>
      <dgm:t>
        <a:bodyPr/>
        <a:lstStyle/>
        <a:p>
          <a:endParaRPr lang="en-US"/>
        </a:p>
      </dgm:t>
    </dgm:pt>
    <dgm:pt modelId="{08163FBE-451A-4E04-8222-CBEF7FE07924}">
      <dgm:prSet phldrT="[文本]"/>
      <dgm:spPr/>
      <dgm:t>
        <a:bodyPr/>
        <a:lstStyle/>
        <a:p>
          <a:r>
            <a:rPr lang="zh-CN" altLang="en-US" dirty="0"/>
            <a:t>不同策略所适用的环境</a:t>
          </a:r>
          <a:endParaRPr lang="en-US" dirty="0"/>
        </a:p>
      </dgm:t>
    </dgm:pt>
    <dgm:pt modelId="{858C4833-6421-4438-8BD1-66DE044CE072}" type="parTrans" cxnId="{F9D3C194-1C0B-4E08-BAEE-05DD5E877776}">
      <dgm:prSet/>
      <dgm:spPr/>
      <dgm:t>
        <a:bodyPr/>
        <a:lstStyle/>
        <a:p>
          <a:endParaRPr lang="en-US"/>
        </a:p>
      </dgm:t>
    </dgm:pt>
    <dgm:pt modelId="{DB42818E-4CC7-4910-B078-4E51E2D25880}" type="sibTrans" cxnId="{F9D3C194-1C0B-4E08-BAEE-05DD5E877776}">
      <dgm:prSet/>
      <dgm:spPr/>
      <dgm:t>
        <a:bodyPr/>
        <a:lstStyle/>
        <a:p>
          <a:endParaRPr lang="en-US"/>
        </a:p>
      </dgm:t>
    </dgm:pt>
    <dgm:pt modelId="{D450394C-0D91-417C-B07B-1C223843609B}">
      <dgm:prSet phldrT="[文本]"/>
      <dgm:spPr/>
      <dgm:t>
        <a:bodyPr/>
        <a:lstStyle/>
        <a:p>
          <a:r>
            <a:rPr lang="zh-CN" altLang="en-US" dirty="0"/>
            <a:t>单边策略</a:t>
          </a:r>
          <a:endParaRPr lang="en-US" dirty="0"/>
        </a:p>
      </dgm:t>
    </dgm:pt>
    <dgm:pt modelId="{0A16BB56-AE72-4A3C-A304-15EE24D00213}" type="parTrans" cxnId="{83354F11-11B7-4255-B1B1-5438A20875A1}">
      <dgm:prSet/>
      <dgm:spPr/>
      <dgm:t>
        <a:bodyPr/>
        <a:lstStyle/>
        <a:p>
          <a:endParaRPr lang="en-US"/>
        </a:p>
      </dgm:t>
    </dgm:pt>
    <dgm:pt modelId="{07C9B1E2-5AC4-4410-BD3F-2C1D26300511}" type="sibTrans" cxnId="{83354F11-11B7-4255-B1B1-5438A20875A1}">
      <dgm:prSet/>
      <dgm:spPr/>
      <dgm:t>
        <a:bodyPr/>
        <a:lstStyle/>
        <a:p>
          <a:endParaRPr lang="en-US"/>
        </a:p>
      </dgm:t>
    </dgm:pt>
    <dgm:pt modelId="{00BABCAA-7832-496D-AA4C-2F7745134BC2}">
      <dgm:prSet phldrT="[文本]"/>
      <dgm:spPr/>
      <dgm:t>
        <a:bodyPr/>
        <a:lstStyle/>
        <a:p>
          <a:r>
            <a:rPr lang="zh-CN" altLang="en-US" dirty="0"/>
            <a:t>资金使用率是多少？</a:t>
          </a:r>
          <a:endParaRPr lang="en-US" dirty="0"/>
        </a:p>
      </dgm:t>
    </dgm:pt>
    <dgm:pt modelId="{F11A29B4-9918-4619-91AB-7027010612DA}" type="parTrans" cxnId="{ECE336DA-C38F-464A-B050-2B229D085886}">
      <dgm:prSet/>
      <dgm:spPr/>
      <dgm:t>
        <a:bodyPr/>
        <a:lstStyle/>
        <a:p>
          <a:endParaRPr lang="en-US"/>
        </a:p>
      </dgm:t>
    </dgm:pt>
    <dgm:pt modelId="{5AE6EBB3-58CF-4CD7-8A65-33FE5D875B56}" type="sibTrans" cxnId="{ECE336DA-C38F-464A-B050-2B229D085886}">
      <dgm:prSet/>
      <dgm:spPr/>
      <dgm:t>
        <a:bodyPr/>
        <a:lstStyle/>
        <a:p>
          <a:endParaRPr lang="en-US"/>
        </a:p>
      </dgm:t>
    </dgm:pt>
    <dgm:pt modelId="{D52FB6A0-AF55-4C58-80FA-B5D19D220A71}">
      <dgm:prSet phldrT="[文本]"/>
      <dgm:spPr/>
      <dgm:t>
        <a:bodyPr/>
        <a:lstStyle/>
        <a:p>
          <a:r>
            <a:rPr lang="zh-CN" altLang="en-US" dirty="0"/>
            <a:t>套利策略</a:t>
          </a:r>
          <a:endParaRPr lang="en-US" dirty="0"/>
        </a:p>
      </dgm:t>
    </dgm:pt>
    <dgm:pt modelId="{4936125A-56F4-4C98-8303-4E68AAF30973}" type="parTrans" cxnId="{41395A31-D03A-4586-825D-4DFF59C4E197}">
      <dgm:prSet/>
      <dgm:spPr/>
      <dgm:t>
        <a:bodyPr/>
        <a:lstStyle/>
        <a:p>
          <a:endParaRPr lang="en-US"/>
        </a:p>
      </dgm:t>
    </dgm:pt>
    <dgm:pt modelId="{ED9BD694-7BE2-4E9A-886A-0312ECA1267A}" type="sibTrans" cxnId="{41395A31-D03A-4586-825D-4DFF59C4E197}">
      <dgm:prSet/>
      <dgm:spPr/>
      <dgm:t>
        <a:bodyPr/>
        <a:lstStyle/>
        <a:p>
          <a:endParaRPr lang="en-US"/>
        </a:p>
      </dgm:t>
    </dgm:pt>
    <dgm:pt modelId="{C3BEF315-6679-48F3-9130-192D3434F32F}">
      <dgm:prSet phldrT="[文本]"/>
      <dgm:spPr/>
      <dgm:t>
        <a:bodyPr/>
        <a:lstStyle/>
        <a:p>
          <a:r>
            <a:rPr lang="zh-CN" altLang="en-US" dirty="0"/>
            <a:t>期权策略</a:t>
          </a:r>
          <a:endParaRPr lang="en-US" dirty="0"/>
        </a:p>
      </dgm:t>
    </dgm:pt>
    <dgm:pt modelId="{007B0E12-8B33-41BF-8152-5D313CD34F20}" type="parTrans" cxnId="{45D44878-5C21-46D3-8984-B39CFB777769}">
      <dgm:prSet/>
      <dgm:spPr/>
      <dgm:t>
        <a:bodyPr/>
        <a:lstStyle/>
        <a:p>
          <a:endParaRPr lang="en-US"/>
        </a:p>
      </dgm:t>
    </dgm:pt>
    <dgm:pt modelId="{F7E709CB-1889-415C-A896-8BAE078421AE}" type="sibTrans" cxnId="{45D44878-5C21-46D3-8984-B39CFB777769}">
      <dgm:prSet/>
      <dgm:spPr/>
      <dgm:t>
        <a:bodyPr/>
        <a:lstStyle/>
        <a:p>
          <a:endParaRPr lang="en-US"/>
        </a:p>
      </dgm:t>
    </dgm:pt>
    <dgm:pt modelId="{AAB4D7DD-C557-47AD-AC60-CBAC548E1ADC}" type="pres">
      <dgm:prSet presAssocID="{1725939C-3B2E-47BA-9F6F-57479B4FF65F}" presName="linear" presStyleCnt="0">
        <dgm:presLayoutVars>
          <dgm:dir/>
          <dgm:animLvl val="lvl"/>
          <dgm:resizeHandles val="exact"/>
        </dgm:presLayoutVars>
      </dgm:prSet>
      <dgm:spPr/>
    </dgm:pt>
    <dgm:pt modelId="{487BFE34-3F8F-43F6-829F-3CDC04988664}" type="pres">
      <dgm:prSet presAssocID="{F629079C-F51F-42B3-9245-A69699B63EEB}" presName="parentLin" presStyleCnt="0"/>
      <dgm:spPr/>
    </dgm:pt>
    <dgm:pt modelId="{348C2423-F168-4ED6-860B-385C4739781C}" type="pres">
      <dgm:prSet presAssocID="{F629079C-F51F-42B3-9245-A69699B63EEB}" presName="parentLeftMargin" presStyleLbl="node1" presStyleIdx="0" presStyleCnt="2"/>
      <dgm:spPr/>
    </dgm:pt>
    <dgm:pt modelId="{BC8C9D85-2C70-4186-98F7-335A8812D817}" type="pres">
      <dgm:prSet presAssocID="{F629079C-F51F-42B3-9245-A69699B63EEB}" presName="parentText" presStyleLbl="node1" presStyleIdx="0" presStyleCnt="2">
        <dgm:presLayoutVars>
          <dgm:chMax val="0"/>
          <dgm:bulletEnabled val="1"/>
        </dgm:presLayoutVars>
      </dgm:prSet>
      <dgm:spPr/>
    </dgm:pt>
    <dgm:pt modelId="{C6A95121-FA84-408D-AA1A-AD94D44F9F6B}" type="pres">
      <dgm:prSet presAssocID="{F629079C-F51F-42B3-9245-A69699B63EEB}" presName="negativeSpace" presStyleCnt="0"/>
      <dgm:spPr/>
    </dgm:pt>
    <dgm:pt modelId="{3AAE8E06-C9EE-427C-8272-4A29A6A22CAA}" type="pres">
      <dgm:prSet presAssocID="{F629079C-F51F-42B3-9245-A69699B63EEB}" presName="childText" presStyleLbl="conFgAcc1" presStyleIdx="0" presStyleCnt="2">
        <dgm:presLayoutVars>
          <dgm:bulletEnabled val="1"/>
        </dgm:presLayoutVars>
      </dgm:prSet>
      <dgm:spPr/>
    </dgm:pt>
    <dgm:pt modelId="{048F300B-321A-48D6-9042-3084A0634DE4}" type="pres">
      <dgm:prSet presAssocID="{CF13A2FF-37E7-41FB-92E2-83DD0B88A8F9}" presName="spaceBetweenRectangles" presStyleCnt="0"/>
      <dgm:spPr/>
    </dgm:pt>
    <dgm:pt modelId="{2DB4DC67-C1F7-4672-BA9A-94F5402FA1F3}" type="pres">
      <dgm:prSet presAssocID="{08163FBE-451A-4E04-8222-CBEF7FE07924}" presName="parentLin" presStyleCnt="0"/>
      <dgm:spPr/>
    </dgm:pt>
    <dgm:pt modelId="{D8D72CFF-CEC1-48BC-8425-EA0D47CE83C8}" type="pres">
      <dgm:prSet presAssocID="{08163FBE-451A-4E04-8222-CBEF7FE07924}" presName="parentLeftMargin" presStyleLbl="node1" presStyleIdx="0" presStyleCnt="2"/>
      <dgm:spPr/>
    </dgm:pt>
    <dgm:pt modelId="{D0CE9227-6A6B-41D7-B480-42707936F275}" type="pres">
      <dgm:prSet presAssocID="{08163FBE-451A-4E04-8222-CBEF7FE07924}" presName="parentText" presStyleLbl="node1" presStyleIdx="1" presStyleCnt="2">
        <dgm:presLayoutVars>
          <dgm:chMax val="0"/>
          <dgm:bulletEnabled val="1"/>
        </dgm:presLayoutVars>
      </dgm:prSet>
      <dgm:spPr/>
    </dgm:pt>
    <dgm:pt modelId="{61C972C8-7D70-4D7B-AEE7-989B17F334C9}" type="pres">
      <dgm:prSet presAssocID="{08163FBE-451A-4E04-8222-CBEF7FE07924}" presName="negativeSpace" presStyleCnt="0"/>
      <dgm:spPr/>
    </dgm:pt>
    <dgm:pt modelId="{366A8904-B6CE-432B-8C16-102231E3859C}" type="pres">
      <dgm:prSet presAssocID="{08163FBE-451A-4E04-8222-CBEF7FE07924}" presName="childText" presStyleLbl="conFgAcc1" presStyleIdx="1" presStyleCnt="2">
        <dgm:presLayoutVars>
          <dgm:bulletEnabled val="1"/>
        </dgm:presLayoutVars>
      </dgm:prSet>
      <dgm:spPr/>
    </dgm:pt>
  </dgm:ptLst>
  <dgm:cxnLst>
    <dgm:cxn modelId="{83354F11-11B7-4255-B1B1-5438A20875A1}" srcId="{F629079C-F51F-42B3-9245-A69699B63EEB}" destId="{D450394C-0D91-417C-B07B-1C223843609B}" srcOrd="0" destOrd="0" parTransId="{0A16BB56-AE72-4A3C-A304-15EE24D00213}" sibTransId="{07C9B1E2-5AC4-4410-BD3F-2C1D26300511}"/>
    <dgm:cxn modelId="{23D16326-A8F8-4144-88E3-EA59A8978B82}" type="presOf" srcId="{F629079C-F51F-42B3-9245-A69699B63EEB}" destId="{BC8C9D85-2C70-4186-98F7-335A8812D817}" srcOrd="1" destOrd="0" presId="urn:microsoft.com/office/officeart/2005/8/layout/list1"/>
    <dgm:cxn modelId="{41395A31-D03A-4586-825D-4DFF59C4E197}" srcId="{F629079C-F51F-42B3-9245-A69699B63EEB}" destId="{D52FB6A0-AF55-4C58-80FA-B5D19D220A71}" srcOrd="1" destOrd="0" parTransId="{4936125A-56F4-4C98-8303-4E68AAF30973}" sibTransId="{ED9BD694-7BE2-4E9A-886A-0312ECA1267A}"/>
    <dgm:cxn modelId="{47AA3A63-3D2E-43A8-99A7-91F8FB16B688}" type="presOf" srcId="{F629079C-F51F-42B3-9245-A69699B63EEB}" destId="{348C2423-F168-4ED6-860B-385C4739781C}" srcOrd="0" destOrd="0" presId="urn:microsoft.com/office/officeart/2005/8/layout/list1"/>
    <dgm:cxn modelId="{4D5DDD6E-6560-498D-A5B3-02E2D4C10CD9}" type="presOf" srcId="{D450394C-0D91-417C-B07B-1C223843609B}" destId="{3AAE8E06-C9EE-427C-8272-4A29A6A22CAA}" srcOrd="0" destOrd="0" presId="urn:microsoft.com/office/officeart/2005/8/layout/list1"/>
    <dgm:cxn modelId="{6F7BD576-DC4F-46A3-AA7F-38255637F4D6}" type="presOf" srcId="{00BABCAA-7832-496D-AA4C-2F7745134BC2}" destId="{3AAE8E06-C9EE-427C-8272-4A29A6A22CAA}" srcOrd="0" destOrd="1" presId="urn:microsoft.com/office/officeart/2005/8/layout/list1"/>
    <dgm:cxn modelId="{45D44878-5C21-46D3-8984-B39CFB777769}" srcId="{F629079C-F51F-42B3-9245-A69699B63EEB}" destId="{C3BEF315-6679-48F3-9130-192D3434F32F}" srcOrd="2" destOrd="0" parTransId="{007B0E12-8B33-41BF-8152-5D313CD34F20}" sibTransId="{F7E709CB-1889-415C-A896-8BAE078421AE}"/>
    <dgm:cxn modelId="{8D42A679-A346-40E0-953E-D971705B5590}" type="presOf" srcId="{08163FBE-451A-4E04-8222-CBEF7FE07924}" destId="{D0CE9227-6A6B-41D7-B480-42707936F275}" srcOrd="1" destOrd="0" presId="urn:microsoft.com/office/officeart/2005/8/layout/list1"/>
    <dgm:cxn modelId="{D0C5247F-0981-4134-9F82-6AC1169A6DE9}" type="presOf" srcId="{C3BEF315-6679-48F3-9130-192D3434F32F}" destId="{3AAE8E06-C9EE-427C-8272-4A29A6A22CAA}" srcOrd="0" destOrd="3" presId="urn:microsoft.com/office/officeart/2005/8/layout/list1"/>
    <dgm:cxn modelId="{F9D3C194-1C0B-4E08-BAEE-05DD5E877776}" srcId="{1725939C-3B2E-47BA-9F6F-57479B4FF65F}" destId="{08163FBE-451A-4E04-8222-CBEF7FE07924}" srcOrd="1" destOrd="0" parTransId="{858C4833-6421-4438-8BD1-66DE044CE072}" sibTransId="{DB42818E-4CC7-4910-B078-4E51E2D25880}"/>
    <dgm:cxn modelId="{D9A028A3-1EEE-4848-B426-9153136993B0}" srcId="{1725939C-3B2E-47BA-9F6F-57479B4FF65F}" destId="{F629079C-F51F-42B3-9245-A69699B63EEB}" srcOrd="0" destOrd="0" parTransId="{7EEF0507-1F37-4CB0-89EC-592BBD29F52C}" sibTransId="{CF13A2FF-37E7-41FB-92E2-83DD0B88A8F9}"/>
    <dgm:cxn modelId="{1B708FAC-77CD-4916-9927-EC14845B0933}" type="presOf" srcId="{D52FB6A0-AF55-4C58-80FA-B5D19D220A71}" destId="{3AAE8E06-C9EE-427C-8272-4A29A6A22CAA}" srcOrd="0" destOrd="2" presId="urn:microsoft.com/office/officeart/2005/8/layout/list1"/>
    <dgm:cxn modelId="{C01AA9D0-DA36-4DB6-8309-A18AEBAE9170}" type="presOf" srcId="{1725939C-3B2E-47BA-9F6F-57479B4FF65F}" destId="{AAB4D7DD-C557-47AD-AC60-CBAC548E1ADC}" srcOrd="0" destOrd="0" presId="urn:microsoft.com/office/officeart/2005/8/layout/list1"/>
    <dgm:cxn modelId="{ECE336DA-C38F-464A-B050-2B229D085886}" srcId="{D450394C-0D91-417C-B07B-1C223843609B}" destId="{00BABCAA-7832-496D-AA4C-2F7745134BC2}" srcOrd="0" destOrd="0" parTransId="{F11A29B4-9918-4619-91AB-7027010612DA}" sibTransId="{5AE6EBB3-58CF-4CD7-8A65-33FE5D875B56}"/>
    <dgm:cxn modelId="{96907FF1-5832-4B87-BFF2-0B3BB70E6A53}" type="presOf" srcId="{08163FBE-451A-4E04-8222-CBEF7FE07924}" destId="{D8D72CFF-CEC1-48BC-8425-EA0D47CE83C8}" srcOrd="0" destOrd="0" presId="urn:microsoft.com/office/officeart/2005/8/layout/list1"/>
    <dgm:cxn modelId="{512C4379-1D3F-4723-A46C-0C0496D280C4}" type="presParOf" srcId="{AAB4D7DD-C557-47AD-AC60-CBAC548E1ADC}" destId="{487BFE34-3F8F-43F6-829F-3CDC04988664}" srcOrd="0" destOrd="0" presId="urn:microsoft.com/office/officeart/2005/8/layout/list1"/>
    <dgm:cxn modelId="{33D20593-DE99-40B3-AAA7-36567A40C9FE}" type="presParOf" srcId="{487BFE34-3F8F-43F6-829F-3CDC04988664}" destId="{348C2423-F168-4ED6-860B-385C4739781C}" srcOrd="0" destOrd="0" presId="urn:microsoft.com/office/officeart/2005/8/layout/list1"/>
    <dgm:cxn modelId="{9F2D0F44-8440-42AB-8DCB-E8520E8D6E18}" type="presParOf" srcId="{487BFE34-3F8F-43F6-829F-3CDC04988664}" destId="{BC8C9D85-2C70-4186-98F7-335A8812D817}" srcOrd="1" destOrd="0" presId="urn:microsoft.com/office/officeart/2005/8/layout/list1"/>
    <dgm:cxn modelId="{9487CEC9-E7CC-406E-9152-C0DCB3A5D625}" type="presParOf" srcId="{AAB4D7DD-C557-47AD-AC60-CBAC548E1ADC}" destId="{C6A95121-FA84-408D-AA1A-AD94D44F9F6B}" srcOrd="1" destOrd="0" presId="urn:microsoft.com/office/officeart/2005/8/layout/list1"/>
    <dgm:cxn modelId="{0604F53F-8EBD-40E8-A7AA-C6A936377F0B}" type="presParOf" srcId="{AAB4D7DD-C557-47AD-AC60-CBAC548E1ADC}" destId="{3AAE8E06-C9EE-427C-8272-4A29A6A22CAA}" srcOrd="2" destOrd="0" presId="urn:microsoft.com/office/officeart/2005/8/layout/list1"/>
    <dgm:cxn modelId="{542913A3-4173-452D-88E1-09A85AD8826A}" type="presParOf" srcId="{AAB4D7DD-C557-47AD-AC60-CBAC548E1ADC}" destId="{048F300B-321A-48D6-9042-3084A0634DE4}" srcOrd="3" destOrd="0" presId="urn:microsoft.com/office/officeart/2005/8/layout/list1"/>
    <dgm:cxn modelId="{2B0F7769-9330-4BDA-B5E4-F7302B03EB07}" type="presParOf" srcId="{AAB4D7DD-C557-47AD-AC60-CBAC548E1ADC}" destId="{2DB4DC67-C1F7-4672-BA9A-94F5402FA1F3}" srcOrd="4" destOrd="0" presId="urn:microsoft.com/office/officeart/2005/8/layout/list1"/>
    <dgm:cxn modelId="{4F351C09-DCBD-4ADE-8E1E-5D42B44F0B98}" type="presParOf" srcId="{2DB4DC67-C1F7-4672-BA9A-94F5402FA1F3}" destId="{D8D72CFF-CEC1-48BC-8425-EA0D47CE83C8}" srcOrd="0" destOrd="0" presId="urn:microsoft.com/office/officeart/2005/8/layout/list1"/>
    <dgm:cxn modelId="{41C7C255-7EE0-4168-A51C-E74F32B43A39}" type="presParOf" srcId="{2DB4DC67-C1F7-4672-BA9A-94F5402FA1F3}" destId="{D0CE9227-6A6B-41D7-B480-42707936F275}" srcOrd="1" destOrd="0" presId="urn:microsoft.com/office/officeart/2005/8/layout/list1"/>
    <dgm:cxn modelId="{CF990E94-D464-4C8A-8F94-E7B171CABCE7}" type="presParOf" srcId="{AAB4D7DD-C557-47AD-AC60-CBAC548E1ADC}" destId="{61C972C8-7D70-4D7B-AEE7-989B17F334C9}" srcOrd="5" destOrd="0" presId="urn:microsoft.com/office/officeart/2005/8/layout/list1"/>
    <dgm:cxn modelId="{156838ED-A7D0-40C7-8332-2A5ADE1CD7D7}" type="presParOf" srcId="{AAB4D7DD-C557-47AD-AC60-CBAC548E1ADC}" destId="{366A8904-B6CE-432B-8C16-102231E3859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66710A-50A7-4EBD-AE32-927BBCC1EA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DBC09E1-4DA7-4CAB-9849-D6CA015E3A59}">
      <dgm:prSet phldrT="[文本]"/>
      <dgm:spPr/>
      <dgm:t>
        <a:bodyPr/>
        <a:lstStyle/>
        <a:p>
          <a:r>
            <a:rPr lang="zh-CN" altLang="en-US" dirty="0"/>
            <a:t>价格</a:t>
          </a:r>
          <a:r>
            <a:rPr lang="zh-CN" altLang="en-US"/>
            <a:t>的方向（包括价差）</a:t>
          </a:r>
          <a:endParaRPr lang="en-US" dirty="0"/>
        </a:p>
      </dgm:t>
    </dgm:pt>
    <dgm:pt modelId="{88FD13A6-DBBC-498B-B2EB-00541ED0BD48}" type="parTrans" cxnId="{9CB45372-1E71-4841-8219-AE41DC1BED0B}">
      <dgm:prSet/>
      <dgm:spPr/>
      <dgm:t>
        <a:bodyPr/>
        <a:lstStyle/>
        <a:p>
          <a:endParaRPr lang="en-US"/>
        </a:p>
      </dgm:t>
    </dgm:pt>
    <dgm:pt modelId="{5ACA4929-2D56-4E0A-BCAC-85E9C2CA7976}" type="sibTrans" cxnId="{9CB45372-1E71-4841-8219-AE41DC1BED0B}">
      <dgm:prSet/>
      <dgm:spPr/>
      <dgm:t>
        <a:bodyPr/>
        <a:lstStyle/>
        <a:p>
          <a:endParaRPr lang="en-US"/>
        </a:p>
      </dgm:t>
    </dgm:pt>
    <dgm:pt modelId="{6538BC89-3591-4031-BCAC-5233073E30FC}">
      <dgm:prSet phldrT="[文本]"/>
      <dgm:spPr/>
      <dgm:t>
        <a:bodyPr/>
        <a:lstStyle/>
        <a:p>
          <a:r>
            <a:rPr lang="zh-CN" altLang="en-US" dirty="0"/>
            <a:t>价格发展的时间</a:t>
          </a:r>
          <a:endParaRPr lang="en-US" dirty="0"/>
        </a:p>
      </dgm:t>
    </dgm:pt>
    <dgm:pt modelId="{8B55D179-29A9-4A7E-9506-59E2E1CB40A0}" type="parTrans" cxnId="{B81E0DC2-6D7E-4CF7-8465-95B6733C1511}">
      <dgm:prSet/>
      <dgm:spPr/>
      <dgm:t>
        <a:bodyPr/>
        <a:lstStyle/>
        <a:p>
          <a:endParaRPr lang="en-US"/>
        </a:p>
      </dgm:t>
    </dgm:pt>
    <dgm:pt modelId="{7BD6EC57-EF48-445D-A126-4BB33A125BE5}" type="sibTrans" cxnId="{B81E0DC2-6D7E-4CF7-8465-95B6733C1511}">
      <dgm:prSet/>
      <dgm:spPr/>
      <dgm:t>
        <a:bodyPr/>
        <a:lstStyle/>
        <a:p>
          <a:endParaRPr lang="en-US"/>
        </a:p>
      </dgm:t>
    </dgm:pt>
    <dgm:pt modelId="{60AD3AD5-C631-47B7-BD3D-CB7DE2FF756A}">
      <dgm:prSet phldrT="[文本]"/>
      <dgm:spPr/>
      <dgm:t>
        <a:bodyPr/>
        <a:lstStyle/>
        <a:p>
          <a:r>
            <a:rPr lang="zh-CN" altLang="en-US" dirty="0"/>
            <a:t>是涨还是跌，还是震荡。</a:t>
          </a:r>
          <a:endParaRPr lang="en-US" dirty="0"/>
        </a:p>
      </dgm:t>
    </dgm:pt>
    <dgm:pt modelId="{4F39E199-F7C4-4FA0-B015-360C0D7E0730}" type="parTrans" cxnId="{AD1E42BA-3C81-49B2-81BD-8F03A329EC00}">
      <dgm:prSet/>
      <dgm:spPr/>
      <dgm:t>
        <a:bodyPr/>
        <a:lstStyle/>
        <a:p>
          <a:endParaRPr lang="en-US"/>
        </a:p>
      </dgm:t>
    </dgm:pt>
    <dgm:pt modelId="{B60BA466-32CB-4F83-84B2-0F68BDC0F287}" type="sibTrans" cxnId="{AD1E42BA-3C81-49B2-81BD-8F03A329EC00}">
      <dgm:prSet/>
      <dgm:spPr/>
      <dgm:t>
        <a:bodyPr/>
        <a:lstStyle/>
        <a:p>
          <a:endParaRPr lang="en-US"/>
        </a:p>
      </dgm:t>
    </dgm:pt>
    <dgm:pt modelId="{04274CB0-E66D-4EA0-A25D-76C271BE3426}">
      <dgm:prSet phldrT="[文本]"/>
      <dgm:spPr/>
      <dgm:t>
        <a:bodyPr/>
        <a:lstStyle/>
        <a:p>
          <a:r>
            <a:rPr lang="zh-CN" altLang="en-US" dirty="0"/>
            <a:t>震荡的幅度应该有所限制</a:t>
          </a:r>
          <a:endParaRPr lang="en-US" dirty="0"/>
        </a:p>
      </dgm:t>
    </dgm:pt>
    <dgm:pt modelId="{A81C6454-A15F-4483-ABD0-F53559FA7806}" type="parTrans" cxnId="{EE5F6578-22F3-46FC-B84D-DBE5CA0ABA86}">
      <dgm:prSet/>
      <dgm:spPr/>
      <dgm:t>
        <a:bodyPr/>
        <a:lstStyle/>
        <a:p>
          <a:endParaRPr lang="en-US"/>
        </a:p>
      </dgm:t>
    </dgm:pt>
    <dgm:pt modelId="{E006F106-E995-4B33-B87C-A251C83E38E7}" type="sibTrans" cxnId="{EE5F6578-22F3-46FC-B84D-DBE5CA0ABA86}">
      <dgm:prSet/>
      <dgm:spPr/>
      <dgm:t>
        <a:bodyPr/>
        <a:lstStyle/>
        <a:p>
          <a:endParaRPr lang="en-US"/>
        </a:p>
      </dgm:t>
    </dgm:pt>
    <dgm:pt modelId="{2AF37645-03D5-4EDB-8985-821519689B51}">
      <dgm:prSet phldrT="[文本]"/>
      <dgm:spPr/>
      <dgm:t>
        <a:bodyPr/>
        <a:lstStyle/>
        <a:p>
          <a:r>
            <a:rPr lang="zh-CN" altLang="en-US" dirty="0"/>
            <a:t>在哪一个时间范围内会涨或者跌</a:t>
          </a:r>
          <a:endParaRPr lang="en-US" dirty="0"/>
        </a:p>
      </dgm:t>
    </dgm:pt>
    <dgm:pt modelId="{4EA83918-96C9-4BC2-A9FD-E42DAF93F00E}" type="parTrans" cxnId="{F1A84327-5D49-4408-86D7-307EBBFC0164}">
      <dgm:prSet/>
      <dgm:spPr/>
      <dgm:t>
        <a:bodyPr/>
        <a:lstStyle/>
        <a:p>
          <a:endParaRPr lang="en-US"/>
        </a:p>
      </dgm:t>
    </dgm:pt>
    <dgm:pt modelId="{55D630EA-0F23-4C2F-8B13-6B321B2892E2}" type="sibTrans" cxnId="{F1A84327-5D49-4408-86D7-307EBBFC0164}">
      <dgm:prSet/>
      <dgm:spPr/>
      <dgm:t>
        <a:bodyPr/>
        <a:lstStyle/>
        <a:p>
          <a:endParaRPr lang="en-US"/>
        </a:p>
      </dgm:t>
    </dgm:pt>
    <dgm:pt modelId="{30133C54-6BBD-4CFF-A17D-C4F63B52E798}">
      <dgm:prSet phldrT="[文本]"/>
      <dgm:spPr/>
      <dgm:t>
        <a:bodyPr/>
        <a:lstStyle/>
        <a:p>
          <a:r>
            <a:rPr lang="zh-CN" altLang="en-US" dirty="0"/>
            <a:t>哪些特殊的时间段会有确定性的行情</a:t>
          </a:r>
          <a:endParaRPr lang="en-US" dirty="0"/>
        </a:p>
      </dgm:t>
    </dgm:pt>
    <dgm:pt modelId="{0F89A57B-8BC7-4ABC-98C9-E777C7F96E68}" type="parTrans" cxnId="{984C4B17-0798-4734-9F3E-F93C0B805D9E}">
      <dgm:prSet/>
      <dgm:spPr/>
      <dgm:t>
        <a:bodyPr/>
        <a:lstStyle/>
        <a:p>
          <a:endParaRPr lang="en-US"/>
        </a:p>
      </dgm:t>
    </dgm:pt>
    <dgm:pt modelId="{3F2D2DED-C7E6-4843-8A51-D677BA5F0819}" type="sibTrans" cxnId="{984C4B17-0798-4734-9F3E-F93C0B805D9E}">
      <dgm:prSet/>
      <dgm:spPr/>
      <dgm:t>
        <a:bodyPr/>
        <a:lstStyle/>
        <a:p>
          <a:endParaRPr lang="en-US"/>
        </a:p>
      </dgm:t>
    </dgm:pt>
    <dgm:pt modelId="{CBCC366A-731B-40D5-83AA-C68D406A8E52}" type="pres">
      <dgm:prSet presAssocID="{D466710A-50A7-4EBD-AE32-927BBCC1EA39}" presName="linear" presStyleCnt="0">
        <dgm:presLayoutVars>
          <dgm:dir/>
          <dgm:animLvl val="lvl"/>
          <dgm:resizeHandles val="exact"/>
        </dgm:presLayoutVars>
      </dgm:prSet>
      <dgm:spPr/>
    </dgm:pt>
    <dgm:pt modelId="{5D449826-1850-4021-9171-EBC50C9954F2}" type="pres">
      <dgm:prSet presAssocID="{0DBC09E1-4DA7-4CAB-9849-D6CA015E3A59}" presName="parentLin" presStyleCnt="0"/>
      <dgm:spPr/>
    </dgm:pt>
    <dgm:pt modelId="{EBC9A0C3-8E9D-4BD3-BCD3-74727835EBAA}" type="pres">
      <dgm:prSet presAssocID="{0DBC09E1-4DA7-4CAB-9849-D6CA015E3A59}" presName="parentLeftMargin" presStyleLbl="node1" presStyleIdx="0" presStyleCnt="2"/>
      <dgm:spPr/>
    </dgm:pt>
    <dgm:pt modelId="{523DB6E0-C673-4C2E-80C1-208237F8D2B8}" type="pres">
      <dgm:prSet presAssocID="{0DBC09E1-4DA7-4CAB-9849-D6CA015E3A59}" presName="parentText" presStyleLbl="node1" presStyleIdx="0" presStyleCnt="2">
        <dgm:presLayoutVars>
          <dgm:chMax val="0"/>
          <dgm:bulletEnabled val="1"/>
        </dgm:presLayoutVars>
      </dgm:prSet>
      <dgm:spPr/>
    </dgm:pt>
    <dgm:pt modelId="{9F1DF857-31E8-4451-9A04-101F4BF0187F}" type="pres">
      <dgm:prSet presAssocID="{0DBC09E1-4DA7-4CAB-9849-D6CA015E3A59}" presName="negativeSpace" presStyleCnt="0"/>
      <dgm:spPr/>
    </dgm:pt>
    <dgm:pt modelId="{E1C13220-0EA0-4E27-B385-A0E6DA0D79B2}" type="pres">
      <dgm:prSet presAssocID="{0DBC09E1-4DA7-4CAB-9849-D6CA015E3A59}" presName="childText" presStyleLbl="conFgAcc1" presStyleIdx="0" presStyleCnt="2">
        <dgm:presLayoutVars>
          <dgm:bulletEnabled val="1"/>
        </dgm:presLayoutVars>
      </dgm:prSet>
      <dgm:spPr/>
    </dgm:pt>
    <dgm:pt modelId="{245D0CAA-28B4-4A11-9D58-779CD3ED6CD6}" type="pres">
      <dgm:prSet presAssocID="{5ACA4929-2D56-4E0A-BCAC-85E9C2CA7976}" presName="spaceBetweenRectangles" presStyleCnt="0"/>
      <dgm:spPr/>
    </dgm:pt>
    <dgm:pt modelId="{0E02D768-6718-418F-B584-570718D78C08}" type="pres">
      <dgm:prSet presAssocID="{6538BC89-3591-4031-BCAC-5233073E30FC}" presName="parentLin" presStyleCnt="0"/>
      <dgm:spPr/>
    </dgm:pt>
    <dgm:pt modelId="{1CA68754-69D2-4072-9A99-BB7FC92A5AB4}" type="pres">
      <dgm:prSet presAssocID="{6538BC89-3591-4031-BCAC-5233073E30FC}" presName="parentLeftMargin" presStyleLbl="node1" presStyleIdx="0" presStyleCnt="2"/>
      <dgm:spPr/>
    </dgm:pt>
    <dgm:pt modelId="{6D7C70FA-BA8C-4817-82B2-8CBEE808B45E}" type="pres">
      <dgm:prSet presAssocID="{6538BC89-3591-4031-BCAC-5233073E30FC}" presName="parentText" presStyleLbl="node1" presStyleIdx="1" presStyleCnt="2">
        <dgm:presLayoutVars>
          <dgm:chMax val="0"/>
          <dgm:bulletEnabled val="1"/>
        </dgm:presLayoutVars>
      </dgm:prSet>
      <dgm:spPr/>
    </dgm:pt>
    <dgm:pt modelId="{4BC1511D-D502-44D0-A1D1-A51AA4DA6255}" type="pres">
      <dgm:prSet presAssocID="{6538BC89-3591-4031-BCAC-5233073E30FC}" presName="negativeSpace" presStyleCnt="0"/>
      <dgm:spPr/>
    </dgm:pt>
    <dgm:pt modelId="{21F25650-A4A6-4CA6-9005-7DE29AFE4E86}" type="pres">
      <dgm:prSet presAssocID="{6538BC89-3591-4031-BCAC-5233073E30FC}" presName="childText" presStyleLbl="conFgAcc1" presStyleIdx="1" presStyleCnt="2">
        <dgm:presLayoutVars>
          <dgm:bulletEnabled val="1"/>
        </dgm:presLayoutVars>
      </dgm:prSet>
      <dgm:spPr/>
    </dgm:pt>
  </dgm:ptLst>
  <dgm:cxnLst>
    <dgm:cxn modelId="{984C4B17-0798-4734-9F3E-F93C0B805D9E}" srcId="{6538BC89-3591-4031-BCAC-5233073E30FC}" destId="{30133C54-6BBD-4CFF-A17D-C4F63B52E798}" srcOrd="1" destOrd="0" parTransId="{0F89A57B-8BC7-4ABC-98C9-E777C7F96E68}" sibTransId="{3F2D2DED-C7E6-4843-8A51-D677BA5F0819}"/>
    <dgm:cxn modelId="{A751B024-EC19-43A2-868A-3E25814B3090}" type="presOf" srcId="{30133C54-6BBD-4CFF-A17D-C4F63B52E798}" destId="{21F25650-A4A6-4CA6-9005-7DE29AFE4E86}" srcOrd="0" destOrd="1" presId="urn:microsoft.com/office/officeart/2005/8/layout/list1"/>
    <dgm:cxn modelId="{F1A84327-5D49-4408-86D7-307EBBFC0164}" srcId="{6538BC89-3591-4031-BCAC-5233073E30FC}" destId="{2AF37645-03D5-4EDB-8985-821519689B51}" srcOrd="0" destOrd="0" parTransId="{4EA83918-96C9-4BC2-A9FD-E42DAF93F00E}" sibTransId="{55D630EA-0F23-4C2F-8B13-6B321B2892E2}"/>
    <dgm:cxn modelId="{CBB3ED36-12BC-448C-8926-0740CAF060CB}" type="presOf" srcId="{60AD3AD5-C631-47B7-BD3D-CB7DE2FF756A}" destId="{E1C13220-0EA0-4E27-B385-A0E6DA0D79B2}" srcOrd="0" destOrd="0" presId="urn:microsoft.com/office/officeart/2005/8/layout/list1"/>
    <dgm:cxn modelId="{E3B0B33D-D237-41B7-8E05-7AB47D0E4144}" type="presOf" srcId="{0DBC09E1-4DA7-4CAB-9849-D6CA015E3A59}" destId="{523DB6E0-C673-4C2E-80C1-208237F8D2B8}" srcOrd="1" destOrd="0" presId="urn:microsoft.com/office/officeart/2005/8/layout/list1"/>
    <dgm:cxn modelId="{9CB45372-1E71-4841-8219-AE41DC1BED0B}" srcId="{D466710A-50A7-4EBD-AE32-927BBCC1EA39}" destId="{0DBC09E1-4DA7-4CAB-9849-D6CA015E3A59}" srcOrd="0" destOrd="0" parTransId="{88FD13A6-DBBC-498B-B2EB-00541ED0BD48}" sibTransId="{5ACA4929-2D56-4E0A-BCAC-85E9C2CA7976}"/>
    <dgm:cxn modelId="{EE5F6578-22F3-46FC-B84D-DBE5CA0ABA86}" srcId="{0DBC09E1-4DA7-4CAB-9849-D6CA015E3A59}" destId="{04274CB0-E66D-4EA0-A25D-76C271BE3426}" srcOrd="1" destOrd="0" parTransId="{A81C6454-A15F-4483-ABD0-F53559FA7806}" sibTransId="{E006F106-E995-4B33-B87C-A251C83E38E7}"/>
    <dgm:cxn modelId="{505B4E7D-FCC9-498C-847C-142A2DB01314}" type="presOf" srcId="{04274CB0-E66D-4EA0-A25D-76C271BE3426}" destId="{E1C13220-0EA0-4E27-B385-A0E6DA0D79B2}" srcOrd="0" destOrd="1" presId="urn:microsoft.com/office/officeart/2005/8/layout/list1"/>
    <dgm:cxn modelId="{32007B97-939C-4CEC-9D0C-472509456491}" type="presOf" srcId="{6538BC89-3591-4031-BCAC-5233073E30FC}" destId="{6D7C70FA-BA8C-4817-82B2-8CBEE808B45E}" srcOrd="1" destOrd="0" presId="urn:microsoft.com/office/officeart/2005/8/layout/list1"/>
    <dgm:cxn modelId="{C83BA1A7-5EC7-486A-B37B-AE70A33A43A0}" type="presOf" srcId="{2AF37645-03D5-4EDB-8985-821519689B51}" destId="{21F25650-A4A6-4CA6-9005-7DE29AFE4E86}" srcOrd="0" destOrd="0" presId="urn:microsoft.com/office/officeart/2005/8/layout/list1"/>
    <dgm:cxn modelId="{436EA9A7-313B-4736-BE99-CE36F00E9692}" type="presOf" srcId="{0DBC09E1-4DA7-4CAB-9849-D6CA015E3A59}" destId="{EBC9A0C3-8E9D-4BD3-BCD3-74727835EBAA}" srcOrd="0" destOrd="0" presId="urn:microsoft.com/office/officeart/2005/8/layout/list1"/>
    <dgm:cxn modelId="{AD1E42BA-3C81-49B2-81BD-8F03A329EC00}" srcId="{0DBC09E1-4DA7-4CAB-9849-D6CA015E3A59}" destId="{60AD3AD5-C631-47B7-BD3D-CB7DE2FF756A}" srcOrd="0" destOrd="0" parTransId="{4F39E199-F7C4-4FA0-B015-360C0D7E0730}" sibTransId="{B60BA466-32CB-4F83-84B2-0F68BDC0F287}"/>
    <dgm:cxn modelId="{EA1C41BD-AE74-4CD1-BBB5-EDC567FF5C41}" type="presOf" srcId="{6538BC89-3591-4031-BCAC-5233073E30FC}" destId="{1CA68754-69D2-4072-9A99-BB7FC92A5AB4}" srcOrd="0" destOrd="0" presId="urn:microsoft.com/office/officeart/2005/8/layout/list1"/>
    <dgm:cxn modelId="{B81E0DC2-6D7E-4CF7-8465-95B6733C1511}" srcId="{D466710A-50A7-4EBD-AE32-927BBCC1EA39}" destId="{6538BC89-3591-4031-BCAC-5233073E30FC}" srcOrd="1" destOrd="0" parTransId="{8B55D179-29A9-4A7E-9506-59E2E1CB40A0}" sibTransId="{7BD6EC57-EF48-445D-A126-4BB33A125BE5}"/>
    <dgm:cxn modelId="{96D98DF0-C185-4878-841F-D88188CC72B0}" type="presOf" srcId="{D466710A-50A7-4EBD-AE32-927BBCC1EA39}" destId="{CBCC366A-731B-40D5-83AA-C68D406A8E52}" srcOrd="0" destOrd="0" presId="urn:microsoft.com/office/officeart/2005/8/layout/list1"/>
    <dgm:cxn modelId="{C31527E2-19F6-4F20-9A85-F51B367A53BA}" type="presParOf" srcId="{CBCC366A-731B-40D5-83AA-C68D406A8E52}" destId="{5D449826-1850-4021-9171-EBC50C9954F2}" srcOrd="0" destOrd="0" presId="urn:microsoft.com/office/officeart/2005/8/layout/list1"/>
    <dgm:cxn modelId="{152A6F4F-BBA2-4D1E-8288-6DD1786A8E9E}" type="presParOf" srcId="{5D449826-1850-4021-9171-EBC50C9954F2}" destId="{EBC9A0C3-8E9D-4BD3-BCD3-74727835EBAA}" srcOrd="0" destOrd="0" presId="urn:microsoft.com/office/officeart/2005/8/layout/list1"/>
    <dgm:cxn modelId="{C1C29DDF-FD6E-4A8A-9BB8-DFC99A4F9ABC}" type="presParOf" srcId="{5D449826-1850-4021-9171-EBC50C9954F2}" destId="{523DB6E0-C673-4C2E-80C1-208237F8D2B8}" srcOrd="1" destOrd="0" presId="urn:microsoft.com/office/officeart/2005/8/layout/list1"/>
    <dgm:cxn modelId="{6A728721-7F81-4291-8C49-3FC40595CC43}" type="presParOf" srcId="{CBCC366A-731B-40D5-83AA-C68D406A8E52}" destId="{9F1DF857-31E8-4451-9A04-101F4BF0187F}" srcOrd="1" destOrd="0" presId="urn:microsoft.com/office/officeart/2005/8/layout/list1"/>
    <dgm:cxn modelId="{EADAB696-C53F-4F8B-BB83-69E997646D87}" type="presParOf" srcId="{CBCC366A-731B-40D5-83AA-C68D406A8E52}" destId="{E1C13220-0EA0-4E27-B385-A0E6DA0D79B2}" srcOrd="2" destOrd="0" presId="urn:microsoft.com/office/officeart/2005/8/layout/list1"/>
    <dgm:cxn modelId="{F62F587D-0347-4A22-8C6E-1794D73BAFFA}" type="presParOf" srcId="{CBCC366A-731B-40D5-83AA-C68D406A8E52}" destId="{245D0CAA-28B4-4A11-9D58-779CD3ED6CD6}" srcOrd="3" destOrd="0" presId="urn:microsoft.com/office/officeart/2005/8/layout/list1"/>
    <dgm:cxn modelId="{186C0457-71CF-46ED-8562-D9D0B612EC4C}" type="presParOf" srcId="{CBCC366A-731B-40D5-83AA-C68D406A8E52}" destId="{0E02D768-6718-418F-B584-570718D78C08}" srcOrd="4" destOrd="0" presId="urn:microsoft.com/office/officeart/2005/8/layout/list1"/>
    <dgm:cxn modelId="{9401C27F-A641-4CC8-B0D8-88F2B218A93F}" type="presParOf" srcId="{0E02D768-6718-418F-B584-570718D78C08}" destId="{1CA68754-69D2-4072-9A99-BB7FC92A5AB4}" srcOrd="0" destOrd="0" presId="urn:microsoft.com/office/officeart/2005/8/layout/list1"/>
    <dgm:cxn modelId="{784865AB-E012-4007-903B-EC54ADBC9184}" type="presParOf" srcId="{0E02D768-6718-418F-B584-570718D78C08}" destId="{6D7C70FA-BA8C-4817-82B2-8CBEE808B45E}" srcOrd="1" destOrd="0" presId="urn:microsoft.com/office/officeart/2005/8/layout/list1"/>
    <dgm:cxn modelId="{D7382B01-6176-4DF7-B23F-9CD7FE99A44B}" type="presParOf" srcId="{CBCC366A-731B-40D5-83AA-C68D406A8E52}" destId="{4BC1511D-D502-44D0-A1D1-A51AA4DA6255}" srcOrd="5" destOrd="0" presId="urn:microsoft.com/office/officeart/2005/8/layout/list1"/>
    <dgm:cxn modelId="{0C1687BC-B6CE-4F8E-807E-F6D9B1E28266}" type="presParOf" srcId="{CBCC366A-731B-40D5-83AA-C68D406A8E52}" destId="{21F25650-A4A6-4CA6-9005-7DE29AFE4E8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66710A-50A7-4EBD-AE32-927BBCC1EA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0133C54-6BBD-4CFF-A17D-C4F63B52E798}">
      <dgm:prSet phldrT="[文本]"/>
      <dgm:spPr/>
      <dgm:t>
        <a:bodyPr/>
        <a:lstStyle/>
        <a:p>
          <a:r>
            <a:rPr lang="zh-CN" altLang="en-US"/>
            <a:t>价格发展的空间</a:t>
          </a:r>
          <a:endParaRPr lang="en-US" dirty="0"/>
        </a:p>
      </dgm:t>
    </dgm:pt>
    <dgm:pt modelId="{0F89A57B-8BC7-4ABC-98C9-E777C7F96E68}" type="parTrans" cxnId="{984C4B17-0798-4734-9F3E-F93C0B805D9E}">
      <dgm:prSet/>
      <dgm:spPr/>
      <dgm:t>
        <a:bodyPr/>
        <a:lstStyle/>
        <a:p>
          <a:endParaRPr lang="en-US"/>
        </a:p>
      </dgm:t>
    </dgm:pt>
    <dgm:pt modelId="{3F2D2DED-C7E6-4843-8A51-D677BA5F0819}" type="sibTrans" cxnId="{984C4B17-0798-4734-9F3E-F93C0B805D9E}">
      <dgm:prSet/>
      <dgm:spPr/>
      <dgm:t>
        <a:bodyPr/>
        <a:lstStyle/>
        <a:p>
          <a:endParaRPr lang="en-US"/>
        </a:p>
      </dgm:t>
    </dgm:pt>
    <dgm:pt modelId="{9C5BC3B2-B447-483E-BF2E-1C720DCBA019}">
      <dgm:prSet phldrT="[文本]"/>
      <dgm:spPr/>
      <dgm:t>
        <a:bodyPr/>
        <a:lstStyle/>
        <a:p>
          <a:r>
            <a:rPr lang="zh-CN" altLang="en-US" dirty="0"/>
            <a:t>底部和顶部各在哪里</a:t>
          </a:r>
          <a:endParaRPr lang="en-US" dirty="0"/>
        </a:p>
      </dgm:t>
    </dgm:pt>
    <dgm:pt modelId="{228216F1-A40C-4824-B4B5-07BDB97E40B8}" type="parTrans" cxnId="{0BF4304E-EEC5-4A45-826B-E898EC811C31}">
      <dgm:prSet/>
      <dgm:spPr/>
      <dgm:t>
        <a:bodyPr/>
        <a:lstStyle/>
        <a:p>
          <a:endParaRPr lang="en-US"/>
        </a:p>
      </dgm:t>
    </dgm:pt>
    <dgm:pt modelId="{643C6493-8D7B-43CA-B747-CE4754EC909C}" type="sibTrans" cxnId="{0BF4304E-EEC5-4A45-826B-E898EC811C31}">
      <dgm:prSet/>
      <dgm:spPr/>
      <dgm:t>
        <a:bodyPr/>
        <a:lstStyle/>
        <a:p>
          <a:endParaRPr lang="en-US"/>
        </a:p>
      </dgm:t>
    </dgm:pt>
    <dgm:pt modelId="{961CA37F-F901-4C66-ABA6-A3AFA4165660}">
      <dgm:prSet phldrT="[文本]"/>
      <dgm:spPr/>
      <dgm:t>
        <a:bodyPr/>
        <a:lstStyle/>
        <a:p>
          <a:r>
            <a:rPr lang="zh-CN" altLang="en-US" dirty="0"/>
            <a:t>策略研究</a:t>
          </a:r>
          <a:endParaRPr lang="en-US" dirty="0"/>
        </a:p>
      </dgm:t>
    </dgm:pt>
    <dgm:pt modelId="{D8DE2771-068C-47AC-8705-A52304E78793}" type="parTrans" cxnId="{C0D99F1E-B060-4817-BB4A-65D5B9F54B45}">
      <dgm:prSet/>
      <dgm:spPr/>
      <dgm:t>
        <a:bodyPr/>
        <a:lstStyle/>
        <a:p>
          <a:endParaRPr lang="zh-CN" altLang="en-US"/>
        </a:p>
      </dgm:t>
    </dgm:pt>
    <dgm:pt modelId="{3F09586B-7204-4AFD-BF3A-B420833C39FA}" type="sibTrans" cxnId="{C0D99F1E-B060-4817-BB4A-65D5B9F54B45}">
      <dgm:prSet/>
      <dgm:spPr/>
      <dgm:t>
        <a:bodyPr/>
        <a:lstStyle/>
        <a:p>
          <a:endParaRPr lang="zh-CN" altLang="en-US"/>
        </a:p>
      </dgm:t>
    </dgm:pt>
    <dgm:pt modelId="{74175914-9101-4E06-BA18-25DC27764949}">
      <dgm:prSet phldrT="[文本]"/>
      <dgm:spPr/>
      <dgm:t>
        <a:bodyPr/>
        <a:lstStyle/>
        <a:p>
          <a:r>
            <a:rPr lang="zh-CN" altLang="en-US" dirty="0"/>
            <a:t>仓位的多少</a:t>
          </a:r>
          <a:endParaRPr lang="en-US" dirty="0"/>
        </a:p>
      </dgm:t>
    </dgm:pt>
    <dgm:pt modelId="{D2DF2550-C6D7-4D15-974F-B07ECCC9C0DB}" type="parTrans" cxnId="{FAEF3290-F95B-4AF2-8067-B6BB1BF9A039}">
      <dgm:prSet/>
      <dgm:spPr/>
      <dgm:t>
        <a:bodyPr/>
        <a:lstStyle/>
        <a:p>
          <a:endParaRPr lang="zh-CN" altLang="en-US"/>
        </a:p>
      </dgm:t>
    </dgm:pt>
    <dgm:pt modelId="{E51D5061-14A7-4505-BE0E-06982810D1A5}" type="sibTrans" cxnId="{FAEF3290-F95B-4AF2-8067-B6BB1BF9A039}">
      <dgm:prSet/>
      <dgm:spPr/>
      <dgm:t>
        <a:bodyPr/>
        <a:lstStyle/>
        <a:p>
          <a:endParaRPr lang="zh-CN" altLang="en-US"/>
        </a:p>
      </dgm:t>
    </dgm:pt>
    <dgm:pt modelId="{CBCC366A-731B-40D5-83AA-C68D406A8E52}" type="pres">
      <dgm:prSet presAssocID="{D466710A-50A7-4EBD-AE32-927BBCC1EA39}" presName="linear" presStyleCnt="0">
        <dgm:presLayoutVars>
          <dgm:dir/>
          <dgm:animLvl val="lvl"/>
          <dgm:resizeHandles val="exact"/>
        </dgm:presLayoutVars>
      </dgm:prSet>
      <dgm:spPr/>
    </dgm:pt>
    <dgm:pt modelId="{E58141EC-F5B9-419A-9572-46F7A5D78383}" type="pres">
      <dgm:prSet presAssocID="{30133C54-6BBD-4CFF-A17D-C4F63B52E798}" presName="parentLin" presStyleCnt="0"/>
      <dgm:spPr/>
    </dgm:pt>
    <dgm:pt modelId="{E6617A9A-61B4-4320-9F3B-A1EE8379C528}" type="pres">
      <dgm:prSet presAssocID="{30133C54-6BBD-4CFF-A17D-C4F63B52E798}" presName="parentLeftMargin" presStyleLbl="node1" presStyleIdx="0" presStyleCnt="2"/>
      <dgm:spPr/>
    </dgm:pt>
    <dgm:pt modelId="{54388310-4A1B-4008-A591-485043275FC0}" type="pres">
      <dgm:prSet presAssocID="{30133C54-6BBD-4CFF-A17D-C4F63B52E798}" presName="parentText" presStyleLbl="node1" presStyleIdx="0" presStyleCnt="2">
        <dgm:presLayoutVars>
          <dgm:chMax val="0"/>
          <dgm:bulletEnabled val="1"/>
        </dgm:presLayoutVars>
      </dgm:prSet>
      <dgm:spPr/>
    </dgm:pt>
    <dgm:pt modelId="{6F8A673F-2FA8-4081-8D6F-856BE4724193}" type="pres">
      <dgm:prSet presAssocID="{30133C54-6BBD-4CFF-A17D-C4F63B52E798}" presName="negativeSpace" presStyleCnt="0"/>
      <dgm:spPr/>
    </dgm:pt>
    <dgm:pt modelId="{6FBAE52E-36D8-40E2-BCFB-7A18DFE031FB}" type="pres">
      <dgm:prSet presAssocID="{30133C54-6BBD-4CFF-A17D-C4F63B52E798}" presName="childText" presStyleLbl="conFgAcc1" presStyleIdx="0" presStyleCnt="2">
        <dgm:presLayoutVars>
          <dgm:bulletEnabled val="1"/>
        </dgm:presLayoutVars>
      </dgm:prSet>
      <dgm:spPr/>
    </dgm:pt>
    <dgm:pt modelId="{0EBB6493-EE4C-4AA3-8731-DAF21408D888}" type="pres">
      <dgm:prSet presAssocID="{3F2D2DED-C7E6-4843-8A51-D677BA5F0819}" presName="spaceBetweenRectangles" presStyleCnt="0"/>
      <dgm:spPr/>
    </dgm:pt>
    <dgm:pt modelId="{BB1D5D84-8632-4179-BBFF-BCC9C54A071B}" type="pres">
      <dgm:prSet presAssocID="{961CA37F-F901-4C66-ABA6-A3AFA4165660}" presName="parentLin" presStyleCnt="0"/>
      <dgm:spPr/>
    </dgm:pt>
    <dgm:pt modelId="{AD9809D1-878C-4075-AF83-632DB1B9F179}" type="pres">
      <dgm:prSet presAssocID="{961CA37F-F901-4C66-ABA6-A3AFA4165660}" presName="parentLeftMargin" presStyleLbl="node1" presStyleIdx="0" presStyleCnt="2"/>
      <dgm:spPr/>
    </dgm:pt>
    <dgm:pt modelId="{7321B0DC-E6A8-4C60-A101-D25D3D86970C}" type="pres">
      <dgm:prSet presAssocID="{961CA37F-F901-4C66-ABA6-A3AFA4165660}" presName="parentText" presStyleLbl="node1" presStyleIdx="1" presStyleCnt="2">
        <dgm:presLayoutVars>
          <dgm:chMax val="0"/>
          <dgm:bulletEnabled val="1"/>
        </dgm:presLayoutVars>
      </dgm:prSet>
      <dgm:spPr/>
    </dgm:pt>
    <dgm:pt modelId="{823C695C-C6B6-415F-85C5-E64F9E86D913}" type="pres">
      <dgm:prSet presAssocID="{961CA37F-F901-4C66-ABA6-A3AFA4165660}" presName="negativeSpace" presStyleCnt="0"/>
      <dgm:spPr/>
    </dgm:pt>
    <dgm:pt modelId="{58C06F1B-AF5A-48E4-8A90-A0AB685FD24F}" type="pres">
      <dgm:prSet presAssocID="{961CA37F-F901-4C66-ABA6-A3AFA4165660}" presName="childText" presStyleLbl="conFgAcc1" presStyleIdx="1" presStyleCnt="2">
        <dgm:presLayoutVars>
          <dgm:bulletEnabled val="1"/>
        </dgm:presLayoutVars>
      </dgm:prSet>
      <dgm:spPr/>
    </dgm:pt>
  </dgm:ptLst>
  <dgm:cxnLst>
    <dgm:cxn modelId="{984C4B17-0798-4734-9F3E-F93C0B805D9E}" srcId="{D466710A-50A7-4EBD-AE32-927BBCC1EA39}" destId="{30133C54-6BBD-4CFF-A17D-C4F63B52E798}" srcOrd="0" destOrd="0" parTransId="{0F89A57B-8BC7-4ABC-98C9-E777C7F96E68}" sibTransId="{3F2D2DED-C7E6-4843-8A51-D677BA5F0819}"/>
    <dgm:cxn modelId="{C0D99F1E-B060-4817-BB4A-65D5B9F54B45}" srcId="{D466710A-50A7-4EBD-AE32-927BBCC1EA39}" destId="{961CA37F-F901-4C66-ABA6-A3AFA4165660}" srcOrd="1" destOrd="0" parTransId="{D8DE2771-068C-47AC-8705-A52304E78793}" sibTransId="{3F09586B-7204-4AFD-BF3A-B420833C39FA}"/>
    <dgm:cxn modelId="{5936693C-E90A-4F3E-A876-BEE0381E6AC0}" type="presOf" srcId="{961CA37F-F901-4C66-ABA6-A3AFA4165660}" destId="{7321B0DC-E6A8-4C60-A101-D25D3D86970C}" srcOrd="1" destOrd="0" presId="urn:microsoft.com/office/officeart/2005/8/layout/list1"/>
    <dgm:cxn modelId="{6A6BF263-5ECC-43FF-8EF9-78284B89906F}" type="presOf" srcId="{30133C54-6BBD-4CFF-A17D-C4F63B52E798}" destId="{E6617A9A-61B4-4320-9F3B-A1EE8379C528}" srcOrd="0" destOrd="0" presId="urn:microsoft.com/office/officeart/2005/8/layout/list1"/>
    <dgm:cxn modelId="{B77BFC69-BAA8-4085-8508-A259C7F875AC}" type="presOf" srcId="{74175914-9101-4E06-BA18-25DC27764949}" destId="{58C06F1B-AF5A-48E4-8A90-A0AB685FD24F}" srcOrd="0" destOrd="0" presId="urn:microsoft.com/office/officeart/2005/8/layout/list1"/>
    <dgm:cxn modelId="{0BF4304E-EEC5-4A45-826B-E898EC811C31}" srcId="{30133C54-6BBD-4CFF-A17D-C4F63B52E798}" destId="{9C5BC3B2-B447-483E-BF2E-1C720DCBA019}" srcOrd="0" destOrd="0" parTransId="{228216F1-A40C-4824-B4B5-07BDB97E40B8}" sibTransId="{643C6493-8D7B-43CA-B747-CE4754EC909C}"/>
    <dgm:cxn modelId="{168D6A7C-C5F5-4118-8462-BA3EE8017EFD}" type="presOf" srcId="{30133C54-6BBD-4CFF-A17D-C4F63B52E798}" destId="{54388310-4A1B-4008-A591-485043275FC0}" srcOrd="1" destOrd="0" presId="urn:microsoft.com/office/officeart/2005/8/layout/list1"/>
    <dgm:cxn modelId="{FAEF3290-F95B-4AF2-8067-B6BB1BF9A039}" srcId="{961CA37F-F901-4C66-ABA6-A3AFA4165660}" destId="{74175914-9101-4E06-BA18-25DC27764949}" srcOrd="0" destOrd="0" parTransId="{D2DF2550-C6D7-4D15-974F-B07ECCC9C0DB}" sibTransId="{E51D5061-14A7-4505-BE0E-06982810D1A5}"/>
    <dgm:cxn modelId="{84FC69A1-A81E-4913-B5F6-157124D662EB}" type="presOf" srcId="{9C5BC3B2-B447-483E-BF2E-1C720DCBA019}" destId="{6FBAE52E-36D8-40E2-BCFB-7A18DFE031FB}" srcOrd="0" destOrd="0" presId="urn:microsoft.com/office/officeart/2005/8/layout/list1"/>
    <dgm:cxn modelId="{E82821B5-9F19-4DBE-B84B-AE08D0E9A04A}" type="presOf" srcId="{961CA37F-F901-4C66-ABA6-A3AFA4165660}" destId="{AD9809D1-878C-4075-AF83-632DB1B9F179}" srcOrd="0" destOrd="0" presId="urn:microsoft.com/office/officeart/2005/8/layout/list1"/>
    <dgm:cxn modelId="{96D98DF0-C185-4878-841F-D88188CC72B0}" type="presOf" srcId="{D466710A-50A7-4EBD-AE32-927BBCC1EA39}" destId="{CBCC366A-731B-40D5-83AA-C68D406A8E52}" srcOrd="0" destOrd="0" presId="urn:microsoft.com/office/officeart/2005/8/layout/list1"/>
    <dgm:cxn modelId="{E5001979-DF4C-4CF3-8E4A-161058792C5C}" type="presParOf" srcId="{CBCC366A-731B-40D5-83AA-C68D406A8E52}" destId="{E58141EC-F5B9-419A-9572-46F7A5D78383}" srcOrd="0" destOrd="0" presId="urn:microsoft.com/office/officeart/2005/8/layout/list1"/>
    <dgm:cxn modelId="{3F70FFE7-E544-4722-BE9F-CF0351AD3AA2}" type="presParOf" srcId="{E58141EC-F5B9-419A-9572-46F7A5D78383}" destId="{E6617A9A-61B4-4320-9F3B-A1EE8379C528}" srcOrd="0" destOrd="0" presId="urn:microsoft.com/office/officeart/2005/8/layout/list1"/>
    <dgm:cxn modelId="{A5A6B5EE-9BDE-4548-B932-5B6A6ED6FD98}" type="presParOf" srcId="{E58141EC-F5B9-419A-9572-46F7A5D78383}" destId="{54388310-4A1B-4008-A591-485043275FC0}" srcOrd="1" destOrd="0" presId="urn:microsoft.com/office/officeart/2005/8/layout/list1"/>
    <dgm:cxn modelId="{816E41EC-C8FA-44DA-91D2-FB0BFDE0D157}" type="presParOf" srcId="{CBCC366A-731B-40D5-83AA-C68D406A8E52}" destId="{6F8A673F-2FA8-4081-8D6F-856BE4724193}" srcOrd="1" destOrd="0" presId="urn:microsoft.com/office/officeart/2005/8/layout/list1"/>
    <dgm:cxn modelId="{E0878E14-E419-48F4-B487-B208E023B179}" type="presParOf" srcId="{CBCC366A-731B-40D5-83AA-C68D406A8E52}" destId="{6FBAE52E-36D8-40E2-BCFB-7A18DFE031FB}" srcOrd="2" destOrd="0" presId="urn:microsoft.com/office/officeart/2005/8/layout/list1"/>
    <dgm:cxn modelId="{9A9E1587-34DD-4AC4-8BD3-8F5DFFBD6FE9}" type="presParOf" srcId="{CBCC366A-731B-40D5-83AA-C68D406A8E52}" destId="{0EBB6493-EE4C-4AA3-8731-DAF21408D888}" srcOrd="3" destOrd="0" presId="urn:microsoft.com/office/officeart/2005/8/layout/list1"/>
    <dgm:cxn modelId="{52AC2282-EE39-4AED-A26D-31369A547387}" type="presParOf" srcId="{CBCC366A-731B-40D5-83AA-C68D406A8E52}" destId="{BB1D5D84-8632-4179-BBFF-BCC9C54A071B}" srcOrd="4" destOrd="0" presId="urn:microsoft.com/office/officeart/2005/8/layout/list1"/>
    <dgm:cxn modelId="{EF42651D-7E13-4D56-9ACF-66E324348D1B}" type="presParOf" srcId="{BB1D5D84-8632-4179-BBFF-BCC9C54A071B}" destId="{AD9809D1-878C-4075-AF83-632DB1B9F179}" srcOrd="0" destOrd="0" presId="urn:microsoft.com/office/officeart/2005/8/layout/list1"/>
    <dgm:cxn modelId="{4ACFED5B-D5BB-494C-AA92-9FDEAFC91039}" type="presParOf" srcId="{BB1D5D84-8632-4179-BBFF-BCC9C54A071B}" destId="{7321B0DC-E6A8-4C60-A101-D25D3D86970C}" srcOrd="1" destOrd="0" presId="urn:microsoft.com/office/officeart/2005/8/layout/list1"/>
    <dgm:cxn modelId="{2EAED704-405F-4C0A-8609-390A6E38CF8B}" type="presParOf" srcId="{CBCC366A-731B-40D5-83AA-C68D406A8E52}" destId="{823C695C-C6B6-415F-85C5-E64F9E86D913}" srcOrd="5" destOrd="0" presId="urn:microsoft.com/office/officeart/2005/8/layout/list1"/>
    <dgm:cxn modelId="{2901E024-9835-4E12-A1D7-2CAA6B69B201}" type="presParOf" srcId="{CBCC366A-731B-40D5-83AA-C68D406A8E52}" destId="{58C06F1B-AF5A-48E4-8A90-A0AB685FD24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4AF45C-3B3E-4402-89F4-321B7FA549A7}" type="doc">
      <dgm:prSet loTypeId="urn:microsoft.com/office/officeart/2005/8/layout/process1" loCatId="process" qsTypeId="urn:microsoft.com/office/officeart/2005/8/quickstyle/simple1" qsCatId="simple" csTypeId="urn:microsoft.com/office/officeart/2005/8/colors/accent1_2" csCatId="accent1" phldr="1"/>
      <dgm:spPr/>
    </dgm:pt>
    <dgm:pt modelId="{B1879B50-CED8-47D1-95D7-25A57AD23C8C}">
      <dgm:prSet phldrT="[文本]"/>
      <dgm:spPr/>
      <dgm:t>
        <a:bodyPr/>
        <a:lstStyle/>
        <a:p>
          <a:r>
            <a:rPr lang="zh-CN" altLang="en-US" dirty="0"/>
            <a:t>从反面验证假设</a:t>
          </a:r>
          <a:endParaRPr lang="en-US" dirty="0"/>
        </a:p>
      </dgm:t>
    </dgm:pt>
    <dgm:pt modelId="{29B07BF8-9E7B-4C4E-A26C-F7BE80B05031}" type="parTrans" cxnId="{8730E265-137A-47AC-8906-B6EA1002323F}">
      <dgm:prSet/>
      <dgm:spPr/>
      <dgm:t>
        <a:bodyPr/>
        <a:lstStyle/>
        <a:p>
          <a:endParaRPr lang="en-US"/>
        </a:p>
      </dgm:t>
    </dgm:pt>
    <dgm:pt modelId="{6D73C5EB-2D5F-4BD7-BE2A-F0922157E943}" type="sibTrans" cxnId="{8730E265-137A-47AC-8906-B6EA1002323F}">
      <dgm:prSet/>
      <dgm:spPr/>
      <dgm:t>
        <a:bodyPr/>
        <a:lstStyle/>
        <a:p>
          <a:endParaRPr lang="en-US"/>
        </a:p>
      </dgm:t>
    </dgm:pt>
    <dgm:pt modelId="{217EC127-8F49-4D29-A207-61A8E71B7F98}">
      <dgm:prSet phldrT="[文本]"/>
      <dgm:spPr/>
      <dgm:t>
        <a:bodyPr/>
        <a:lstStyle/>
        <a:p>
          <a:r>
            <a:rPr lang="zh-CN" altLang="en-US" dirty="0"/>
            <a:t>从结果倒推过程</a:t>
          </a:r>
          <a:endParaRPr lang="en-US" dirty="0"/>
        </a:p>
      </dgm:t>
    </dgm:pt>
    <dgm:pt modelId="{C9E6BA61-4F87-4F53-A952-8409B1FB0645}" type="parTrans" cxnId="{7AA0AD29-51E4-4098-AE76-2EF398BD3A5C}">
      <dgm:prSet/>
      <dgm:spPr/>
      <dgm:t>
        <a:bodyPr/>
        <a:lstStyle/>
        <a:p>
          <a:endParaRPr lang="en-US"/>
        </a:p>
      </dgm:t>
    </dgm:pt>
    <dgm:pt modelId="{312ACAE6-AC0E-4F54-BFBA-0A17E4F80F90}" type="sibTrans" cxnId="{7AA0AD29-51E4-4098-AE76-2EF398BD3A5C}">
      <dgm:prSet/>
      <dgm:spPr/>
      <dgm:t>
        <a:bodyPr/>
        <a:lstStyle/>
        <a:p>
          <a:endParaRPr lang="en-US"/>
        </a:p>
      </dgm:t>
    </dgm:pt>
    <dgm:pt modelId="{C5CB4948-CC40-4BE2-B9C9-84E1D0B54DBE}">
      <dgm:prSet phldrT="[文本]"/>
      <dgm:spPr/>
      <dgm:t>
        <a:bodyPr/>
        <a:lstStyle/>
        <a:p>
          <a:r>
            <a:rPr lang="zh-CN" altLang="en-US" dirty="0"/>
            <a:t>逆向剖析</a:t>
          </a:r>
          <a:endParaRPr lang="en-US" dirty="0"/>
        </a:p>
      </dgm:t>
    </dgm:pt>
    <dgm:pt modelId="{E36E4A68-810A-4C7C-8296-0EF7F5E1F81B}" type="parTrans" cxnId="{4164E9CD-00D5-427A-B42A-C190B039ABDD}">
      <dgm:prSet/>
      <dgm:spPr/>
      <dgm:t>
        <a:bodyPr/>
        <a:lstStyle/>
        <a:p>
          <a:endParaRPr lang="en-US"/>
        </a:p>
      </dgm:t>
    </dgm:pt>
    <dgm:pt modelId="{477A2ECC-FFB6-4322-8DAF-7EF356B9D479}" type="sibTrans" cxnId="{4164E9CD-00D5-427A-B42A-C190B039ABDD}">
      <dgm:prSet/>
      <dgm:spPr/>
      <dgm:t>
        <a:bodyPr/>
        <a:lstStyle/>
        <a:p>
          <a:endParaRPr lang="en-US"/>
        </a:p>
      </dgm:t>
    </dgm:pt>
    <dgm:pt modelId="{FBED0EF3-FED3-41D0-BDF1-55B61517DB56}" type="pres">
      <dgm:prSet presAssocID="{2F4AF45C-3B3E-4402-89F4-321B7FA549A7}" presName="Name0" presStyleCnt="0">
        <dgm:presLayoutVars>
          <dgm:dir/>
          <dgm:resizeHandles val="exact"/>
        </dgm:presLayoutVars>
      </dgm:prSet>
      <dgm:spPr/>
    </dgm:pt>
    <dgm:pt modelId="{36AAF104-C45D-4842-A4F7-520351DD44B0}" type="pres">
      <dgm:prSet presAssocID="{B1879B50-CED8-47D1-95D7-25A57AD23C8C}" presName="node" presStyleLbl="node1" presStyleIdx="0" presStyleCnt="3">
        <dgm:presLayoutVars>
          <dgm:bulletEnabled val="1"/>
        </dgm:presLayoutVars>
      </dgm:prSet>
      <dgm:spPr/>
    </dgm:pt>
    <dgm:pt modelId="{F1573D70-B579-406F-A3DE-F94FE3B1F1F5}" type="pres">
      <dgm:prSet presAssocID="{6D73C5EB-2D5F-4BD7-BE2A-F0922157E943}" presName="sibTrans" presStyleLbl="sibTrans2D1" presStyleIdx="0" presStyleCnt="2"/>
      <dgm:spPr/>
    </dgm:pt>
    <dgm:pt modelId="{761AD39B-6020-406D-A61C-A7D1B9EF7D57}" type="pres">
      <dgm:prSet presAssocID="{6D73C5EB-2D5F-4BD7-BE2A-F0922157E943}" presName="connectorText" presStyleLbl="sibTrans2D1" presStyleIdx="0" presStyleCnt="2"/>
      <dgm:spPr/>
    </dgm:pt>
    <dgm:pt modelId="{85A9E6C6-4FFF-472C-8164-5B52DAE2E36A}" type="pres">
      <dgm:prSet presAssocID="{217EC127-8F49-4D29-A207-61A8E71B7F98}" presName="node" presStyleLbl="node1" presStyleIdx="1" presStyleCnt="3">
        <dgm:presLayoutVars>
          <dgm:bulletEnabled val="1"/>
        </dgm:presLayoutVars>
      </dgm:prSet>
      <dgm:spPr/>
    </dgm:pt>
    <dgm:pt modelId="{BEE962D1-DF6B-4546-929D-B4CE3D838593}" type="pres">
      <dgm:prSet presAssocID="{312ACAE6-AC0E-4F54-BFBA-0A17E4F80F90}" presName="sibTrans" presStyleLbl="sibTrans2D1" presStyleIdx="1" presStyleCnt="2"/>
      <dgm:spPr/>
    </dgm:pt>
    <dgm:pt modelId="{6A41118A-1FF9-4CDB-AA3D-5AFD935C5B3F}" type="pres">
      <dgm:prSet presAssocID="{312ACAE6-AC0E-4F54-BFBA-0A17E4F80F90}" presName="connectorText" presStyleLbl="sibTrans2D1" presStyleIdx="1" presStyleCnt="2"/>
      <dgm:spPr/>
    </dgm:pt>
    <dgm:pt modelId="{DCA0496D-D3E3-49B1-9138-E9A8F87CE089}" type="pres">
      <dgm:prSet presAssocID="{C5CB4948-CC40-4BE2-B9C9-84E1D0B54DBE}" presName="node" presStyleLbl="node1" presStyleIdx="2" presStyleCnt="3">
        <dgm:presLayoutVars>
          <dgm:bulletEnabled val="1"/>
        </dgm:presLayoutVars>
      </dgm:prSet>
      <dgm:spPr/>
    </dgm:pt>
  </dgm:ptLst>
  <dgm:cxnLst>
    <dgm:cxn modelId="{78068A20-7C69-4653-9C0C-0EB58F64CE83}" type="presOf" srcId="{217EC127-8F49-4D29-A207-61A8E71B7F98}" destId="{85A9E6C6-4FFF-472C-8164-5B52DAE2E36A}" srcOrd="0" destOrd="0" presId="urn:microsoft.com/office/officeart/2005/8/layout/process1"/>
    <dgm:cxn modelId="{D6493723-CB7A-494C-A79E-F67FC7A9348F}" type="presOf" srcId="{C5CB4948-CC40-4BE2-B9C9-84E1D0B54DBE}" destId="{DCA0496D-D3E3-49B1-9138-E9A8F87CE089}" srcOrd="0" destOrd="0" presId="urn:microsoft.com/office/officeart/2005/8/layout/process1"/>
    <dgm:cxn modelId="{7AA0AD29-51E4-4098-AE76-2EF398BD3A5C}" srcId="{2F4AF45C-3B3E-4402-89F4-321B7FA549A7}" destId="{217EC127-8F49-4D29-A207-61A8E71B7F98}" srcOrd="1" destOrd="0" parTransId="{C9E6BA61-4F87-4F53-A952-8409B1FB0645}" sibTransId="{312ACAE6-AC0E-4F54-BFBA-0A17E4F80F90}"/>
    <dgm:cxn modelId="{53C64E32-2AB4-4F40-AC47-4FF25838D58F}" type="presOf" srcId="{312ACAE6-AC0E-4F54-BFBA-0A17E4F80F90}" destId="{6A41118A-1FF9-4CDB-AA3D-5AFD935C5B3F}" srcOrd="1" destOrd="0" presId="urn:microsoft.com/office/officeart/2005/8/layout/process1"/>
    <dgm:cxn modelId="{69981A65-60D9-48D9-B0FE-219C19D9CF72}" type="presOf" srcId="{312ACAE6-AC0E-4F54-BFBA-0A17E4F80F90}" destId="{BEE962D1-DF6B-4546-929D-B4CE3D838593}" srcOrd="0" destOrd="0" presId="urn:microsoft.com/office/officeart/2005/8/layout/process1"/>
    <dgm:cxn modelId="{8730E265-137A-47AC-8906-B6EA1002323F}" srcId="{2F4AF45C-3B3E-4402-89F4-321B7FA549A7}" destId="{B1879B50-CED8-47D1-95D7-25A57AD23C8C}" srcOrd="0" destOrd="0" parTransId="{29B07BF8-9E7B-4C4E-A26C-F7BE80B05031}" sibTransId="{6D73C5EB-2D5F-4BD7-BE2A-F0922157E943}"/>
    <dgm:cxn modelId="{4CECB14E-8A67-4F2A-A332-8CBD9F3A701B}" type="presOf" srcId="{B1879B50-CED8-47D1-95D7-25A57AD23C8C}" destId="{36AAF104-C45D-4842-A4F7-520351DD44B0}" srcOrd="0" destOrd="0" presId="urn:microsoft.com/office/officeart/2005/8/layout/process1"/>
    <dgm:cxn modelId="{E00AC66F-65FA-4617-8F20-46E5DB3C3118}" type="presOf" srcId="{6D73C5EB-2D5F-4BD7-BE2A-F0922157E943}" destId="{761AD39B-6020-406D-A61C-A7D1B9EF7D57}" srcOrd="1" destOrd="0" presId="urn:microsoft.com/office/officeart/2005/8/layout/process1"/>
    <dgm:cxn modelId="{E2EECE57-32EA-4556-AFDA-C58C930AB730}" type="presOf" srcId="{6D73C5EB-2D5F-4BD7-BE2A-F0922157E943}" destId="{F1573D70-B579-406F-A3DE-F94FE3B1F1F5}" srcOrd="0" destOrd="0" presId="urn:microsoft.com/office/officeart/2005/8/layout/process1"/>
    <dgm:cxn modelId="{4164E9CD-00D5-427A-B42A-C190B039ABDD}" srcId="{2F4AF45C-3B3E-4402-89F4-321B7FA549A7}" destId="{C5CB4948-CC40-4BE2-B9C9-84E1D0B54DBE}" srcOrd="2" destOrd="0" parTransId="{E36E4A68-810A-4C7C-8296-0EF7F5E1F81B}" sibTransId="{477A2ECC-FFB6-4322-8DAF-7EF356B9D479}"/>
    <dgm:cxn modelId="{E14C28DD-85B2-4DC5-B209-E6BCB9A32F01}" type="presOf" srcId="{2F4AF45C-3B3E-4402-89F4-321B7FA549A7}" destId="{FBED0EF3-FED3-41D0-BDF1-55B61517DB56}" srcOrd="0" destOrd="0" presId="urn:microsoft.com/office/officeart/2005/8/layout/process1"/>
    <dgm:cxn modelId="{3D06F50C-B2F5-4481-912D-105BCB47AC7E}" type="presParOf" srcId="{FBED0EF3-FED3-41D0-BDF1-55B61517DB56}" destId="{36AAF104-C45D-4842-A4F7-520351DD44B0}" srcOrd="0" destOrd="0" presId="urn:microsoft.com/office/officeart/2005/8/layout/process1"/>
    <dgm:cxn modelId="{70BD67B5-EAE5-41B7-9B73-C05CAECC0CD7}" type="presParOf" srcId="{FBED0EF3-FED3-41D0-BDF1-55B61517DB56}" destId="{F1573D70-B579-406F-A3DE-F94FE3B1F1F5}" srcOrd="1" destOrd="0" presId="urn:microsoft.com/office/officeart/2005/8/layout/process1"/>
    <dgm:cxn modelId="{A26E66A6-3616-4776-8331-5B28457658C8}" type="presParOf" srcId="{F1573D70-B579-406F-A3DE-F94FE3B1F1F5}" destId="{761AD39B-6020-406D-A61C-A7D1B9EF7D57}" srcOrd="0" destOrd="0" presId="urn:microsoft.com/office/officeart/2005/8/layout/process1"/>
    <dgm:cxn modelId="{C017CC11-7CE1-4C4A-BB74-DA3C90612C26}" type="presParOf" srcId="{FBED0EF3-FED3-41D0-BDF1-55B61517DB56}" destId="{85A9E6C6-4FFF-472C-8164-5B52DAE2E36A}" srcOrd="2" destOrd="0" presId="urn:microsoft.com/office/officeart/2005/8/layout/process1"/>
    <dgm:cxn modelId="{8F32A22F-79D1-4641-A58C-1E8F81F5987B}" type="presParOf" srcId="{FBED0EF3-FED3-41D0-BDF1-55B61517DB56}" destId="{BEE962D1-DF6B-4546-929D-B4CE3D838593}" srcOrd="3" destOrd="0" presId="urn:microsoft.com/office/officeart/2005/8/layout/process1"/>
    <dgm:cxn modelId="{70831A8E-201D-4EAC-8ED0-3A6B6CC60B59}" type="presParOf" srcId="{BEE962D1-DF6B-4546-929D-B4CE3D838593}" destId="{6A41118A-1FF9-4CDB-AA3D-5AFD935C5B3F}" srcOrd="0" destOrd="0" presId="urn:microsoft.com/office/officeart/2005/8/layout/process1"/>
    <dgm:cxn modelId="{276FE2DA-2235-49D6-AFC3-733B80501D60}" type="presParOf" srcId="{FBED0EF3-FED3-41D0-BDF1-55B61517DB56}" destId="{DCA0496D-D3E3-49B1-9138-E9A8F87CE08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1E66C4-4598-4B13-89A5-64F0D8EFBC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F3368A-B8EC-4D63-A578-C6C9B1BA5D79}">
      <dgm:prSet phldrT="[文本]"/>
      <dgm:spPr/>
      <dgm:t>
        <a:bodyPr/>
        <a:lstStyle/>
        <a:p>
          <a:pPr>
            <a:buFont typeface="Arial" panose="020B0604020202020204" pitchFamily="34" charset="0"/>
            <a:buChar char="•"/>
          </a:pPr>
          <a:r>
            <a:rPr lang="zh-CN" altLang="en-US" b="0" i="0" dirty="0"/>
            <a:t>原命题（</a:t>
          </a:r>
          <a:r>
            <a:rPr lang="en-US" altLang="zh-CN" b="0" i="0" dirty="0"/>
            <a:t>P</a:t>
          </a:r>
          <a:r>
            <a:rPr lang="zh-CN" altLang="en-US" b="0" i="0" dirty="0"/>
            <a:t>）：「若条件 </a:t>
          </a:r>
          <a:r>
            <a:rPr lang="en-US" altLang="zh-CN" b="0" i="0" dirty="0"/>
            <a:t>A</a:t>
          </a:r>
          <a:r>
            <a:rPr lang="zh-CN" altLang="en-US" b="0" i="0" dirty="0"/>
            <a:t>，则结论 </a:t>
          </a:r>
          <a:r>
            <a:rPr lang="en-US" altLang="zh-CN" b="0" i="0" dirty="0"/>
            <a:t>B</a:t>
          </a:r>
          <a:r>
            <a:rPr lang="zh-CN" altLang="en-US" b="0" i="0" dirty="0"/>
            <a:t>」（</a:t>
          </a:r>
          <a:r>
            <a:rPr lang="en-US" altLang="zh-CN" b="0" i="0" dirty="0"/>
            <a:t>A → B</a:t>
          </a:r>
          <a:r>
            <a:rPr lang="zh-CN" altLang="en-US" b="0" i="0" dirty="0"/>
            <a:t>）</a:t>
          </a:r>
          <a:endParaRPr lang="en-US" dirty="0"/>
        </a:p>
      </dgm:t>
    </dgm:pt>
    <dgm:pt modelId="{F086943E-401A-49E7-8700-007F83B4BBD9}" type="parTrans" cxnId="{C366331E-3DF4-47A7-B4ED-1E43AA7D8BD7}">
      <dgm:prSet/>
      <dgm:spPr/>
      <dgm:t>
        <a:bodyPr/>
        <a:lstStyle/>
        <a:p>
          <a:endParaRPr lang="en-US"/>
        </a:p>
      </dgm:t>
    </dgm:pt>
    <dgm:pt modelId="{11531EAF-FD75-4FA2-A09D-6826A47662C6}" type="sibTrans" cxnId="{C366331E-3DF4-47A7-B4ED-1E43AA7D8BD7}">
      <dgm:prSet/>
      <dgm:spPr/>
      <dgm:t>
        <a:bodyPr/>
        <a:lstStyle/>
        <a:p>
          <a:endParaRPr lang="en-US"/>
        </a:p>
      </dgm:t>
    </dgm:pt>
    <dgm:pt modelId="{2055F197-BE24-4829-98A9-1B01B60C5835}">
      <dgm:prSet/>
      <dgm:spPr/>
      <dgm:t>
        <a:bodyPr/>
        <a:lstStyle/>
        <a:p>
          <a:pPr>
            <a:buFont typeface="Arial" panose="020B0604020202020204" pitchFamily="34" charset="0"/>
            <a:buChar char="•"/>
          </a:pPr>
          <a:r>
            <a:rPr lang="zh-CN" altLang="en-US" b="0" i="0"/>
            <a:t>互补命题或称逆否命题（非</a:t>
          </a:r>
          <a:r>
            <a:rPr lang="en-US" altLang="zh-CN" b="0" i="0"/>
            <a:t>B → </a:t>
          </a:r>
          <a:r>
            <a:rPr lang="zh-CN" altLang="en-US" b="0" i="0"/>
            <a:t>非</a:t>
          </a:r>
          <a:r>
            <a:rPr lang="en-US" altLang="zh-CN" b="0" i="0"/>
            <a:t>A</a:t>
          </a:r>
          <a:r>
            <a:rPr lang="zh-CN" altLang="en-US" b="0" i="0"/>
            <a:t>）：若无法实现结论 </a:t>
          </a:r>
          <a:r>
            <a:rPr lang="en-US" altLang="zh-CN" b="0" i="0"/>
            <a:t>B</a:t>
          </a:r>
          <a:r>
            <a:rPr lang="zh-CN" altLang="en-US" b="0" i="0"/>
            <a:t>，则条件 </a:t>
          </a:r>
          <a:r>
            <a:rPr lang="en-US" altLang="zh-CN" b="0" i="0"/>
            <a:t>A </a:t>
          </a:r>
          <a:r>
            <a:rPr lang="zh-CN" altLang="en-US" b="0" i="0"/>
            <a:t>不成立。</a:t>
          </a:r>
          <a:br>
            <a:rPr lang="zh-CN" altLang="en-US" b="0" i="0"/>
          </a:br>
          <a:r>
            <a:rPr lang="zh-CN" altLang="en-US" b="1" i="0"/>
            <a:t>若证明互补命题不成立（即不可能出现非</a:t>
          </a:r>
          <a:r>
            <a:rPr lang="en-US" altLang="zh-CN" b="1" i="0"/>
            <a:t>B</a:t>
          </a:r>
          <a:r>
            <a:rPr lang="zh-CN" altLang="en-US" b="1" i="0"/>
            <a:t>），则原命题自动成立。</a:t>
          </a:r>
          <a:endParaRPr lang="zh-CN" altLang="en-US" b="0" i="0"/>
        </a:p>
      </dgm:t>
    </dgm:pt>
    <dgm:pt modelId="{EC922F1A-D56A-47F9-AD38-76D5C164F08C}" type="parTrans" cxnId="{F462D925-BAA8-4967-81FD-131B2F66959C}">
      <dgm:prSet/>
      <dgm:spPr/>
      <dgm:t>
        <a:bodyPr/>
        <a:lstStyle/>
        <a:p>
          <a:endParaRPr lang="en-US"/>
        </a:p>
      </dgm:t>
    </dgm:pt>
    <dgm:pt modelId="{F3ECBB33-6622-4F68-8ACA-8C542CE30D76}" type="sibTrans" cxnId="{F462D925-BAA8-4967-81FD-131B2F66959C}">
      <dgm:prSet/>
      <dgm:spPr/>
      <dgm:t>
        <a:bodyPr/>
        <a:lstStyle/>
        <a:p>
          <a:endParaRPr lang="en-US"/>
        </a:p>
      </dgm:t>
    </dgm:pt>
    <dgm:pt modelId="{3BD5DCD8-39FA-4E24-827A-3F21C364921B}" type="pres">
      <dgm:prSet presAssocID="{601E66C4-4598-4B13-89A5-64F0D8EFBC54}" presName="linear" presStyleCnt="0">
        <dgm:presLayoutVars>
          <dgm:animLvl val="lvl"/>
          <dgm:resizeHandles val="exact"/>
        </dgm:presLayoutVars>
      </dgm:prSet>
      <dgm:spPr/>
    </dgm:pt>
    <dgm:pt modelId="{D5262198-F656-4A6A-B293-A104BC651B8D}" type="pres">
      <dgm:prSet presAssocID="{3CF3368A-B8EC-4D63-A578-C6C9B1BA5D79}" presName="parentText" presStyleLbl="node1" presStyleIdx="0" presStyleCnt="2">
        <dgm:presLayoutVars>
          <dgm:chMax val="0"/>
          <dgm:bulletEnabled val="1"/>
        </dgm:presLayoutVars>
      </dgm:prSet>
      <dgm:spPr/>
    </dgm:pt>
    <dgm:pt modelId="{754BCAF5-625D-4C8F-93C5-72AB626E7B9A}" type="pres">
      <dgm:prSet presAssocID="{11531EAF-FD75-4FA2-A09D-6826A47662C6}" presName="spacer" presStyleCnt="0"/>
      <dgm:spPr/>
    </dgm:pt>
    <dgm:pt modelId="{A7667916-FC50-4F7E-BAF0-418F1B64CD9D}" type="pres">
      <dgm:prSet presAssocID="{2055F197-BE24-4829-98A9-1B01B60C5835}" presName="parentText" presStyleLbl="node1" presStyleIdx="1" presStyleCnt="2">
        <dgm:presLayoutVars>
          <dgm:chMax val="0"/>
          <dgm:bulletEnabled val="1"/>
        </dgm:presLayoutVars>
      </dgm:prSet>
      <dgm:spPr/>
    </dgm:pt>
  </dgm:ptLst>
  <dgm:cxnLst>
    <dgm:cxn modelId="{0A63E118-F33A-403A-82FA-6296BCC94691}" type="presOf" srcId="{2055F197-BE24-4829-98A9-1B01B60C5835}" destId="{A7667916-FC50-4F7E-BAF0-418F1B64CD9D}" srcOrd="0" destOrd="0" presId="urn:microsoft.com/office/officeart/2005/8/layout/vList2"/>
    <dgm:cxn modelId="{C366331E-3DF4-47A7-B4ED-1E43AA7D8BD7}" srcId="{601E66C4-4598-4B13-89A5-64F0D8EFBC54}" destId="{3CF3368A-B8EC-4D63-A578-C6C9B1BA5D79}" srcOrd="0" destOrd="0" parTransId="{F086943E-401A-49E7-8700-007F83B4BBD9}" sibTransId="{11531EAF-FD75-4FA2-A09D-6826A47662C6}"/>
    <dgm:cxn modelId="{F462D925-BAA8-4967-81FD-131B2F66959C}" srcId="{601E66C4-4598-4B13-89A5-64F0D8EFBC54}" destId="{2055F197-BE24-4829-98A9-1B01B60C5835}" srcOrd="1" destOrd="0" parTransId="{EC922F1A-D56A-47F9-AD38-76D5C164F08C}" sibTransId="{F3ECBB33-6622-4F68-8ACA-8C542CE30D76}"/>
    <dgm:cxn modelId="{7E9619A6-48E9-4E22-97EB-793BCDB6CFDC}" type="presOf" srcId="{3CF3368A-B8EC-4D63-A578-C6C9B1BA5D79}" destId="{D5262198-F656-4A6A-B293-A104BC651B8D}" srcOrd="0" destOrd="0" presId="urn:microsoft.com/office/officeart/2005/8/layout/vList2"/>
    <dgm:cxn modelId="{19BBD2BD-79E2-4A97-AEE8-50AF62AA2647}" type="presOf" srcId="{601E66C4-4598-4B13-89A5-64F0D8EFBC54}" destId="{3BD5DCD8-39FA-4E24-827A-3F21C364921B}" srcOrd="0" destOrd="0" presId="urn:microsoft.com/office/officeart/2005/8/layout/vList2"/>
    <dgm:cxn modelId="{B10BC81D-CE94-4354-9A90-A9D3E9CEB0F9}" type="presParOf" srcId="{3BD5DCD8-39FA-4E24-827A-3F21C364921B}" destId="{D5262198-F656-4A6A-B293-A104BC651B8D}" srcOrd="0" destOrd="0" presId="urn:microsoft.com/office/officeart/2005/8/layout/vList2"/>
    <dgm:cxn modelId="{620B71B6-DB06-4B7C-ABB5-794A20F5B106}" type="presParOf" srcId="{3BD5DCD8-39FA-4E24-827A-3F21C364921B}" destId="{754BCAF5-625D-4C8F-93C5-72AB626E7B9A}" srcOrd="1" destOrd="0" presId="urn:microsoft.com/office/officeart/2005/8/layout/vList2"/>
    <dgm:cxn modelId="{ABA45B64-6140-407D-9895-AD1CFB2CEBAB}" type="presParOf" srcId="{3BD5DCD8-39FA-4E24-827A-3F21C364921B}" destId="{A7667916-FC50-4F7E-BAF0-418F1B64CD9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E96D-F33D-4D74-9BF1-EC192B5B3E98}">
      <dsp:nvSpPr>
        <dsp:cNvPr id="0" name=""/>
        <dsp:cNvSpPr/>
      </dsp:nvSpPr>
      <dsp:spPr>
        <a:xfrm>
          <a:off x="0" y="306659"/>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供求法</a:t>
          </a:r>
          <a:endParaRPr lang="en-US" sz="2500" kern="1200" dirty="0"/>
        </a:p>
      </dsp:txBody>
      <dsp:txXfrm>
        <a:off x="0" y="306659"/>
        <a:ext cx="1848941" cy="1109364"/>
      </dsp:txXfrm>
    </dsp:sp>
    <dsp:sp modelId="{9EF350EF-2FD7-4310-A078-6D46085BD4A6}">
      <dsp:nvSpPr>
        <dsp:cNvPr id="0" name=""/>
        <dsp:cNvSpPr/>
      </dsp:nvSpPr>
      <dsp:spPr>
        <a:xfrm>
          <a:off x="2033835" y="306659"/>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hlinkClick xmlns:r="http://schemas.openxmlformats.org/officeDocument/2006/relationships" r:id=""/>
            </a:rPr>
            <a:t>演绎法</a:t>
          </a:r>
          <a:endParaRPr lang="en-US" sz="2500" kern="1200" dirty="0"/>
        </a:p>
      </dsp:txBody>
      <dsp:txXfrm>
        <a:off x="2033835" y="306659"/>
        <a:ext cx="1848941" cy="1109364"/>
      </dsp:txXfrm>
    </dsp:sp>
    <dsp:sp modelId="{26695CC7-8554-4167-8527-9A19F730C3A6}">
      <dsp:nvSpPr>
        <dsp:cNvPr id="0" name=""/>
        <dsp:cNvSpPr/>
      </dsp:nvSpPr>
      <dsp:spPr>
        <a:xfrm>
          <a:off x="4067671" y="306659"/>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归纳法</a:t>
          </a:r>
          <a:endParaRPr lang="en-US" sz="2500" kern="1200" dirty="0"/>
        </a:p>
      </dsp:txBody>
      <dsp:txXfrm>
        <a:off x="4067671" y="306659"/>
        <a:ext cx="1848941" cy="1109364"/>
      </dsp:txXfrm>
    </dsp:sp>
    <dsp:sp modelId="{F7094868-1022-4B96-B4DE-47BEDED7E825}">
      <dsp:nvSpPr>
        <dsp:cNvPr id="0" name=""/>
        <dsp:cNvSpPr/>
      </dsp:nvSpPr>
      <dsp:spPr>
        <a:xfrm>
          <a:off x="0" y="1600918"/>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比较法</a:t>
          </a:r>
          <a:endParaRPr lang="en-US" sz="2500" kern="1200" dirty="0"/>
        </a:p>
      </dsp:txBody>
      <dsp:txXfrm>
        <a:off x="0" y="1600918"/>
        <a:ext cx="1848941" cy="1109364"/>
      </dsp:txXfrm>
    </dsp:sp>
    <dsp:sp modelId="{2E2A0BD3-2909-4C0F-A434-11C53381F153}">
      <dsp:nvSpPr>
        <dsp:cNvPr id="0" name=""/>
        <dsp:cNvSpPr/>
      </dsp:nvSpPr>
      <dsp:spPr>
        <a:xfrm>
          <a:off x="2033835" y="1600918"/>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调研法</a:t>
          </a:r>
          <a:endParaRPr lang="en-US" sz="2500" kern="1200" dirty="0"/>
        </a:p>
      </dsp:txBody>
      <dsp:txXfrm>
        <a:off x="2033835" y="1600918"/>
        <a:ext cx="1848941" cy="1109364"/>
      </dsp:txXfrm>
    </dsp:sp>
    <dsp:sp modelId="{060E6546-4AF8-48B9-A38D-F79BB3C93252}">
      <dsp:nvSpPr>
        <dsp:cNvPr id="0" name=""/>
        <dsp:cNvSpPr/>
      </dsp:nvSpPr>
      <dsp:spPr>
        <a:xfrm>
          <a:off x="4067671" y="1600918"/>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哲学原理</a:t>
          </a:r>
          <a:endParaRPr lang="en-US" sz="2500" kern="1200" dirty="0"/>
        </a:p>
      </dsp:txBody>
      <dsp:txXfrm>
        <a:off x="4067671" y="1600918"/>
        <a:ext cx="1848941" cy="1109364"/>
      </dsp:txXfrm>
    </dsp:sp>
    <dsp:sp modelId="{AF0B01CE-3BA9-4829-A018-C8FAC7118A37}">
      <dsp:nvSpPr>
        <dsp:cNvPr id="0" name=""/>
        <dsp:cNvSpPr/>
      </dsp:nvSpPr>
      <dsp:spPr>
        <a:xfrm>
          <a:off x="0" y="2895178"/>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数据分析</a:t>
          </a:r>
          <a:endParaRPr lang="en-US" sz="2500" kern="1200" dirty="0"/>
        </a:p>
      </dsp:txBody>
      <dsp:txXfrm>
        <a:off x="0" y="2895178"/>
        <a:ext cx="1848941" cy="1109364"/>
      </dsp:txXfrm>
    </dsp:sp>
    <dsp:sp modelId="{708EF9C2-DD43-4E93-840D-498DCA6381F3}">
      <dsp:nvSpPr>
        <dsp:cNvPr id="0" name=""/>
        <dsp:cNvSpPr/>
      </dsp:nvSpPr>
      <dsp:spPr>
        <a:xfrm>
          <a:off x="2033835" y="2895178"/>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事件驱动法</a:t>
          </a:r>
          <a:endParaRPr lang="en-US" sz="2500" kern="1200" dirty="0"/>
        </a:p>
      </dsp:txBody>
      <dsp:txXfrm>
        <a:off x="2033835" y="2895178"/>
        <a:ext cx="1848941" cy="1109364"/>
      </dsp:txXfrm>
    </dsp:sp>
    <dsp:sp modelId="{F2B2543C-3863-4E2B-80AE-16547EEDCA5D}">
      <dsp:nvSpPr>
        <dsp:cNvPr id="0" name=""/>
        <dsp:cNvSpPr/>
      </dsp:nvSpPr>
      <dsp:spPr>
        <a:xfrm>
          <a:off x="4067671" y="2895178"/>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量化</a:t>
          </a:r>
          <a:endParaRPr lang="en-US" sz="2500" kern="1200" dirty="0"/>
        </a:p>
      </dsp:txBody>
      <dsp:txXfrm>
        <a:off x="4067671" y="2895178"/>
        <a:ext cx="1848941" cy="1109364"/>
      </dsp:txXfrm>
    </dsp:sp>
    <dsp:sp modelId="{59A14BAB-A73A-4E95-97ED-BCB907E1069E}">
      <dsp:nvSpPr>
        <dsp:cNvPr id="0" name=""/>
        <dsp:cNvSpPr/>
      </dsp:nvSpPr>
      <dsp:spPr>
        <a:xfrm>
          <a:off x="0" y="4189437"/>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AI</a:t>
          </a:r>
        </a:p>
      </dsp:txBody>
      <dsp:txXfrm>
        <a:off x="0" y="4189437"/>
        <a:ext cx="1848941" cy="1109364"/>
      </dsp:txXfrm>
    </dsp:sp>
    <dsp:sp modelId="{EB54A66A-FFFC-4B81-B2B7-0CB9A7503CD7}">
      <dsp:nvSpPr>
        <dsp:cNvPr id="0" name=""/>
        <dsp:cNvSpPr/>
      </dsp:nvSpPr>
      <dsp:spPr>
        <a:xfrm>
          <a:off x="2033835" y="4189437"/>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迭代</a:t>
          </a:r>
          <a:endParaRPr lang="en-US" sz="2500" kern="1200" dirty="0"/>
        </a:p>
      </dsp:txBody>
      <dsp:txXfrm>
        <a:off x="2033835" y="4189437"/>
        <a:ext cx="1848941" cy="1109364"/>
      </dsp:txXfrm>
    </dsp:sp>
    <dsp:sp modelId="{5C530FCF-CB23-4EC8-AD35-D44B25EB0FAB}">
      <dsp:nvSpPr>
        <dsp:cNvPr id="0" name=""/>
        <dsp:cNvSpPr/>
      </dsp:nvSpPr>
      <dsp:spPr>
        <a:xfrm>
          <a:off x="4067671" y="4189437"/>
          <a:ext cx="1848941" cy="1109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宏观分析</a:t>
          </a:r>
          <a:endParaRPr lang="en-US" sz="2500" kern="1200" dirty="0"/>
        </a:p>
      </dsp:txBody>
      <dsp:txXfrm>
        <a:off x="4067671" y="4189437"/>
        <a:ext cx="1848941" cy="11093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2BEFD-08E6-43B5-A890-C9CF921C9DE5}">
      <dsp:nvSpPr>
        <dsp:cNvPr id="0" name=""/>
        <dsp:cNvSpPr/>
      </dsp:nvSpPr>
      <dsp:spPr>
        <a:xfrm>
          <a:off x="0" y="5738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dirty="0"/>
            <a:t>问题重定义</a:t>
          </a:r>
          <a:r>
            <a:rPr lang="zh-CN" altLang="en-US" sz="2000" b="0" i="0" kern="1200" dirty="0"/>
            <a:t>：将目标命题明确表达为「</a:t>
          </a:r>
          <a:r>
            <a:rPr lang="en-US" altLang="zh-CN" sz="2000" b="0" i="0" kern="1200" dirty="0"/>
            <a:t>A → B</a:t>
          </a:r>
          <a:r>
            <a:rPr lang="zh-CN" altLang="en-US" sz="2000" b="0" i="0" kern="1200" dirty="0"/>
            <a:t>」；</a:t>
          </a:r>
          <a:endParaRPr lang="en-US" sz="2000" kern="1200" dirty="0"/>
        </a:p>
      </dsp:txBody>
      <dsp:txXfrm>
        <a:off x="51403" y="625221"/>
        <a:ext cx="3754819" cy="950194"/>
      </dsp:txXfrm>
    </dsp:sp>
    <dsp:sp modelId="{CCA91675-C10F-4A4A-B7B4-10BC200F4C04}">
      <dsp:nvSpPr>
        <dsp:cNvPr id="0" name=""/>
        <dsp:cNvSpPr/>
      </dsp:nvSpPr>
      <dsp:spPr>
        <a:xfrm>
          <a:off x="0" y="16844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a:t>构造互补命题</a:t>
          </a:r>
          <a:r>
            <a:rPr lang="zh-CN" altLang="en-US" sz="2000" b="0" i="0" kern="1200"/>
            <a:t>：找到与之逻辑对立的否定命题「非</a:t>
          </a:r>
          <a:r>
            <a:rPr lang="en-US" altLang="zh-CN" sz="2000" b="0" i="0" kern="1200"/>
            <a:t>B → </a:t>
          </a:r>
          <a:r>
            <a:rPr lang="zh-CN" altLang="en-US" sz="2000" b="0" i="0" kern="1200"/>
            <a:t>非</a:t>
          </a:r>
          <a:r>
            <a:rPr lang="en-US" altLang="zh-CN" sz="2000" b="0" i="0" kern="1200"/>
            <a:t>A</a:t>
          </a:r>
          <a:r>
            <a:rPr lang="zh-CN" altLang="en-US" sz="2000" b="0" i="0" kern="1200"/>
            <a:t>」；</a:t>
          </a:r>
        </a:p>
      </dsp:txBody>
      <dsp:txXfrm>
        <a:off x="51403" y="1735821"/>
        <a:ext cx="3754819" cy="950194"/>
      </dsp:txXfrm>
    </dsp:sp>
    <dsp:sp modelId="{3D826F67-D182-4D90-8329-00AC7CEEE238}">
      <dsp:nvSpPr>
        <dsp:cNvPr id="0" name=""/>
        <dsp:cNvSpPr/>
      </dsp:nvSpPr>
      <dsp:spPr>
        <a:xfrm>
          <a:off x="0" y="27950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a:t>证伪互补命题</a:t>
          </a:r>
          <a:r>
            <a:rPr lang="zh-CN" altLang="en-US" sz="2000" b="0" i="0" kern="1200"/>
            <a:t>：通过逻辑推演或实证数据证明互补命题不成立；</a:t>
          </a:r>
        </a:p>
      </dsp:txBody>
      <dsp:txXfrm>
        <a:off x="51403" y="2846421"/>
        <a:ext cx="3754819" cy="950194"/>
      </dsp:txXfrm>
    </dsp:sp>
    <dsp:sp modelId="{11C0CD93-9919-4DB3-B615-A9CD032C4B20}">
      <dsp:nvSpPr>
        <dsp:cNvPr id="0" name=""/>
        <dsp:cNvSpPr/>
      </dsp:nvSpPr>
      <dsp:spPr>
        <a:xfrm>
          <a:off x="0" y="39056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dirty="0"/>
            <a:t>结论还原</a:t>
          </a:r>
          <a:r>
            <a:rPr lang="zh-CN" altLang="en-US" sz="2000" b="0" i="0" kern="1200" dirty="0"/>
            <a:t>：由互补命题的否定，推导原命题成立。</a:t>
          </a:r>
        </a:p>
      </dsp:txBody>
      <dsp:txXfrm>
        <a:off x="51403" y="3957021"/>
        <a:ext cx="3754819" cy="9501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D0870-070F-48FF-BE8C-AD0316F476C4}">
      <dsp:nvSpPr>
        <dsp:cNvPr id="0" name=""/>
        <dsp:cNvSpPr/>
      </dsp:nvSpPr>
      <dsp:spPr>
        <a:xfrm>
          <a:off x="0" y="247658"/>
          <a:ext cx="3857625" cy="2471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zh-CN" altLang="en-US" sz="3300" b="0" i="0" kern="1200" dirty="0"/>
            <a:t>绕过阻挡障碍物（如数据不足、正向逻辑链复杂）；</a:t>
          </a:r>
          <a:endParaRPr lang="en-US" sz="3300" kern="1200" dirty="0"/>
        </a:p>
      </dsp:txBody>
      <dsp:txXfrm>
        <a:off x="120626" y="368284"/>
        <a:ext cx="3616373" cy="2229788"/>
      </dsp:txXfrm>
    </dsp:sp>
    <dsp:sp modelId="{8ACC0C25-4D00-4E18-9935-B4921EDFF557}">
      <dsp:nvSpPr>
        <dsp:cNvPr id="0" name=""/>
        <dsp:cNvSpPr/>
      </dsp:nvSpPr>
      <dsp:spPr>
        <a:xfrm>
          <a:off x="0" y="2813738"/>
          <a:ext cx="3857625" cy="2471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zh-CN" altLang="en-US" sz="3300" b="0" i="0" kern="1200" dirty="0"/>
            <a:t>利用否定命题的相对简单路径突破僵局。</a:t>
          </a:r>
        </a:p>
      </dsp:txBody>
      <dsp:txXfrm>
        <a:off x="120626" y="2934364"/>
        <a:ext cx="3616373" cy="22297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F9EE9-FC7D-4740-8062-D4EC2843624C}">
      <dsp:nvSpPr>
        <dsp:cNvPr id="0" name=""/>
        <dsp:cNvSpPr/>
      </dsp:nvSpPr>
      <dsp:spPr>
        <a:xfrm>
          <a:off x="0" y="103752"/>
          <a:ext cx="12053887" cy="2292095"/>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7B7D4-E4F7-4560-8C63-97320B8D59CB}">
      <dsp:nvSpPr>
        <dsp:cNvPr id="0" name=""/>
        <dsp:cNvSpPr/>
      </dsp:nvSpPr>
      <dsp:spPr>
        <a:xfrm>
          <a:off x="8700222"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a:t>条件触发策略</a:t>
          </a:r>
          <a:r>
            <a:rPr lang="zh-CN" altLang="en-US" sz="1500" b="0" i="0" kern="1200"/>
            <a:t>：</a:t>
          </a:r>
          <a:br>
            <a:rPr lang="zh-CN" altLang="en-US" sz="1500" b="0" i="0" kern="1200"/>
          </a:br>
          <a:r>
            <a:rPr lang="zh-CN" altLang="en-US" sz="1500" b="0" i="1" kern="1200"/>
            <a:t>例：当库存降至</a:t>
          </a:r>
          <a:r>
            <a:rPr lang="en-US" altLang="zh-CN" sz="1500" b="0" i="1" kern="1200"/>
            <a:t>5</a:t>
          </a:r>
          <a:r>
            <a:rPr lang="zh-CN" altLang="en-US" sz="1500" b="0" i="1" kern="1200"/>
            <a:t>年低位且现货升水时，做多工业品；</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动态迭代</a:t>
          </a:r>
          <a:r>
            <a:rPr lang="zh-CN" altLang="en-US" sz="1500" b="0" i="0" kern="1200" dirty="0"/>
            <a:t>：根据新数据修正模型参数（如季节性窗口偏移）。</a:t>
          </a:r>
        </a:p>
      </dsp:txBody>
      <dsp:txXfrm>
        <a:off x="8700222" y="1937428"/>
        <a:ext cx="2148275" cy="3564281"/>
      </dsp:txXfrm>
    </dsp:sp>
    <dsp:sp modelId="{C6BDA341-DCD3-4CD3-81E2-8D31DC3458EA}">
      <dsp:nvSpPr>
        <dsp:cNvPr id="0" name=""/>
        <dsp:cNvSpPr/>
      </dsp:nvSpPr>
      <dsp:spPr>
        <a:xfrm>
          <a:off x="8700222"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规律应用与动态修正</a:t>
          </a:r>
          <a:endParaRPr lang="en-US" sz="1900" kern="1200" dirty="0"/>
        </a:p>
      </dsp:txBody>
      <dsp:txXfrm>
        <a:off x="8700222" y="676776"/>
        <a:ext cx="2148275" cy="1146047"/>
      </dsp:txXfrm>
    </dsp:sp>
    <dsp:sp modelId="{9BA67C42-8583-48FC-BE55-A07B787E941B}">
      <dsp:nvSpPr>
        <dsp:cNvPr id="0" name=""/>
        <dsp:cNvSpPr/>
      </dsp:nvSpPr>
      <dsp:spPr>
        <a:xfrm>
          <a:off x="6122291"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显著性检验（如</a:t>
          </a:r>
          <a:r>
            <a:rPr lang="en-US" altLang="zh-CN" sz="1500" kern="1200" dirty="0"/>
            <a:t>t</a:t>
          </a:r>
          <a:r>
            <a:rPr lang="zh-CN" altLang="en-US" sz="1500" kern="1200" dirty="0"/>
            <a:t>检验、卡方检验）；</a:t>
          </a:r>
          <a:endParaRPr lang="en-US" sz="1500" kern="1200" dirty="0"/>
        </a:p>
        <a:p>
          <a:pPr marL="114300" lvl="1" indent="-114300" algn="l" defTabSz="666750">
            <a:lnSpc>
              <a:spcPct val="90000"/>
            </a:lnSpc>
            <a:spcBef>
              <a:spcPct val="0"/>
            </a:spcBef>
            <a:spcAft>
              <a:spcPct val="15000"/>
            </a:spcAft>
            <a:buChar char="•"/>
          </a:pPr>
          <a:r>
            <a:rPr lang="zh-CN" altLang="en-US" sz="1500" kern="1200" dirty="0"/>
            <a:t>回测分析：将规律应用于历史数据，验证胜率与盈亏比；</a:t>
          </a:r>
          <a:endParaRPr lang="en-US" sz="1500" kern="1200" dirty="0"/>
        </a:p>
        <a:p>
          <a:pPr marL="114300" lvl="1" indent="-114300" algn="l" defTabSz="666750">
            <a:lnSpc>
              <a:spcPct val="90000"/>
            </a:lnSpc>
            <a:spcBef>
              <a:spcPct val="0"/>
            </a:spcBef>
            <a:spcAft>
              <a:spcPct val="15000"/>
            </a:spcAft>
            <a:buChar char="•"/>
          </a:pPr>
          <a:r>
            <a:rPr lang="zh-CN" altLang="en-US" sz="1500" kern="1200" dirty="0"/>
            <a:t>异常值剔除：排除黑天鹅事件（如战争、疫情）对模式的干扰。</a:t>
          </a:r>
          <a:endParaRPr lang="en-US" sz="1500" kern="1200" dirty="0"/>
        </a:p>
      </dsp:txBody>
      <dsp:txXfrm>
        <a:off x="6122291" y="1937428"/>
        <a:ext cx="2148275" cy="3564281"/>
      </dsp:txXfrm>
    </dsp:sp>
    <dsp:sp modelId="{D4123F53-F25F-4AA6-8160-47D8077951FF}">
      <dsp:nvSpPr>
        <dsp:cNvPr id="0" name=""/>
        <dsp:cNvSpPr/>
      </dsp:nvSpPr>
      <dsp:spPr>
        <a:xfrm>
          <a:off x="6122291"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统计验证</a:t>
          </a:r>
          <a:endParaRPr lang="en-US" sz="1900" kern="1200" dirty="0"/>
        </a:p>
      </dsp:txBody>
      <dsp:txXfrm>
        <a:off x="6122291" y="676776"/>
        <a:ext cx="2148275" cy="1146047"/>
      </dsp:txXfrm>
    </dsp:sp>
    <dsp:sp modelId="{BA94B8DA-E471-4DFD-9121-00E7B76D07F6}">
      <dsp:nvSpPr>
        <dsp:cNvPr id="0" name=""/>
        <dsp:cNvSpPr/>
      </dsp:nvSpPr>
      <dsp:spPr>
        <a:xfrm>
          <a:off x="3544360"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季节性规律：</a:t>
          </a:r>
          <a:endParaRPr lang="en-US" sz="1500" kern="1200" dirty="0"/>
        </a:p>
        <a:p>
          <a:pPr marL="114300" lvl="1" indent="-114300" algn="l" defTabSz="666750">
            <a:lnSpc>
              <a:spcPct val="90000"/>
            </a:lnSpc>
            <a:spcBef>
              <a:spcPct val="0"/>
            </a:spcBef>
            <a:spcAft>
              <a:spcPct val="15000"/>
            </a:spcAft>
            <a:buChar char="•"/>
          </a:pPr>
          <a:r>
            <a:rPr lang="zh-CN" altLang="en-US" sz="1500" kern="1200" dirty="0"/>
            <a:t>例：橡胶上半年下跌概率</a:t>
          </a:r>
          <a:r>
            <a:rPr lang="en-US" altLang="zh-CN" sz="1500" kern="1200" dirty="0"/>
            <a:t>70%</a:t>
          </a:r>
          <a:r>
            <a:rPr lang="zh-CN" altLang="en-US" sz="1500" kern="1200" dirty="0"/>
            <a:t>（主产国开割季供应压力）；</a:t>
          </a:r>
          <a:endParaRPr lang="en-US" sz="1500" kern="1200" dirty="0"/>
        </a:p>
        <a:p>
          <a:pPr marL="114300" lvl="1" indent="-114300" algn="l" defTabSz="666750">
            <a:lnSpc>
              <a:spcPct val="90000"/>
            </a:lnSpc>
            <a:spcBef>
              <a:spcPct val="0"/>
            </a:spcBef>
            <a:spcAft>
              <a:spcPct val="15000"/>
            </a:spcAft>
            <a:buChar char="•"/>
          </a:pPr>
          <a:r>
            <a:rPr lang="zh-CN" altLang="en-US" sz="1500" kern="1200" dirty="0"/>
            <a:t>价差区间：</a:t>
          </a:r>
          <a:endParaRPr lang="en-US" sz="1500" kern="1200" dirty="0"/>
        </a:p>
        <a:p>
          <a:pPr marL="114300" lvl="1" indent="-114300" algn="l" defTabSz="666750">
            <a:lnSpc>
              <a:spcPct val="90000"/>
            </a:lnSpc>
            <a:spcBef>
              <a:spcPct val="0"/>
            </a:spcBef>
            <a:spcAft>
              <a:spcPct val="15000"/>
            </a:spcAft>
            <a:buChar char="•"/>
          </a:pPr>
          <a:r>
            <a:rPr lang="zh-CN" altLang="en-US" sz="1500" kern="1200" dirty="0"/>
            <a:t>例：豆油</a:t>
          </a:r>
          <a:r>
            <a:rPr lang="en-US" altLang="zh-CN" sz="1500" kern="1200" dirty="0"/>
            <a:t>-</a:t>
          </a:r>
          <a:r>
            <a:rPr lang="zh-CN" altLang="en-US" sz="1500" kern="1200" dirty="0"/>
            <a:t>棕榈油价差＞</a:t>
          </a:r>
          <a:r>
            <a:rPr lang="en-US" altLang="zh-CN" sz="1500" kern="1200" dirty="0"/>
            <a:t>1000</a:t>
          </a:r>
          <a:r>
            <a:rPr lang="zh-CN" altLang="en-US" sz="1500" kern="1200" dirty="0"/>
            <a:t>元</a:t>
          </a:r>
          <a:r>
            <a:rPr lang="en-US" altLang="zh-CN" sz="1500" kern="1200" dirty="0"/>
            <a:t>/</a:t>
          </a:r>
          <a:r>
            <a:rPr lang="zh-CN" altLang="en-US" sz="1500" kern="1200" dirty="0"/>
            <a:t>吨时，替代效应触发回归；</a:t>
          </a:r>
          <a:endParaRPr lang="en-US" sz="1500" kern="1200" dirty="0"/>
        </a:p>
        <a:p>
          <a:pPr marL="114300" lvl="1" indent="-114300" algn="l" defTabSz="666750">
            <a:lnSpc>
              <a:spcPct val="90000"/>
            </a:lnSpc>
            <a:spcBef>
              <a:spcPct val="0"/>
            </a:spcBef>
            <a:spcAft>
              <a:spcPct val="15000"/>
            </a:spcAft>
            <a:buChar char="•"/>
          </a:pPr>
          <a:r>
            <a:rPr lang="zh-CN" altLang="en-US" sz="1500" kern="1200" dirty="0"/>
            <a:t>事件驱动规律：</a:t>
          </a:r>
          <a:endParaRPr lang="en-US" sz="1500" kern="1200" dirty="0"/>
        </a:p>
        <a:p>
          <a:pPr marL="114300" lvl="1" indent="-114300" algn="l" defTabSz="666750">
            <a:lnSpc>
              <a:spcPct val="90000"/>
            </a:lnSpc>
            <a:spcBef>
              <a:spcPct val="0"/>
            </a:spcBef>
            <a:spcAft>
              <a:spcPct val="15000"/>
            </a:spcAft>
            <a:buChar char="•"/>
          </a:pPr>
          <a:r>
            <a:rPr lang="zh-CN" altLang="en-US" sz="1500" kern="1200" dirty="0"/>
            <a:t>例：国储抛储后</a:t>
          </a:r>
          <a:r>
            <a:rPr lang="en-US" altLang="zh-CN" sz="1500" kern="1200" dirty="0"/>
            <a:t>3</a:t>
          </a:r>
          <a:r>
            <a:rPr lang="zh-CN" altLang="en-US" sz="1500" kern="1200" dirty="0"/>
            <a:t>个月内价格下跌概率超</a:t>
          </a:r>
          <a:r>
            <a:rPr lang="en-US" altLang="zh-CN" sz="1500" kern="1200" dirty="0"/>
            <a:t>60%</a:t>
          </a:r>
          <a:r>
            <a:rPr lang="zh-CN" altLang="en-US" sz="1500" kern="1200" dirty="0"/>
            <a:t>。</a:t>
          </a:r>
          <a:endParaRPr lang="en-US" sz="1500" kern="1200" dirty="0"/>
        </a:p>
      </dsp:txBody>
      <dsp:txXfrm>
        <a:off x="3544360" y="1937428"/>
        <a:ext cx="2148275" cy="3564281"/>
      </dsp:txXfrm>
    </dsp:sp>
    <dsp:sp modelId="{A70B0C0A-08C2-4A3B-8A88-688AFD4EB1C4}">
      <dsp:nvSpPr>
        <dsp:cNvPr id="0" name=""/>
        <dsp:cNvSpPr/>
      </dsp:nvSpPr>
      <dsp:spPr>
        <a:xfrm>
          <a:off x="3544360"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模式识别</a:t>
          </a:r>
          <a:endParaRPr lang="en-US" sz="1900" kern="1200" dirty="0"/>
        </a:p>
      </dsp:txBody>
      <dsp:txXfrm>
        <a:off x="3544360" y="676776"/>
        <a:ext cx="2148275" cy="1146047"/>
      </dsp:txXfrm>
    </dsp:sp>
    <dsp:sp modelId="{4D66BE48-8A88-4A02-B5B9-90E7A2C3ADBF}">
      <dsp:nvSpPr>
        <dsp:cNvPr id="0" name=""/>
        <dsp:cNvSpPr/>
      </dsp:nvSpPr>
      <dsp:spPr>
        <a:xfrm>
          <a:off x="966429"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历史价格数据</a:t>
          </a:r>
          <a:r>
            <a:rPr lang="zh-CN" altLang="en-US" sz="1500" b="0" i="0" kern="1200" dirty="0"/>
            <a:t>（如</a:t>
          </a:r>
          <a:r>
            <a:rPr lang="en-US" altLang="zh-CN" sz="1500" b="0" i="0" kern="1200" dirty="0"/>
            <a:t>5-10</a:t>
          </a:r>
          <a:r>
            <a:rPr lang="zh-CN" altLang="en-US" sz="1500" b="0" i="0" kern="1200" dirty="0"/>
            <a:t>年日</a:t>
          </a:r>
          <a:r>
            <a:rPr lang="en-US" altLang="zh-CN" sz="1500" b="0" i="0" kern="1200" dirty="0"/>
            <a:t>/</a:t>
          </a:r>
          <a:r>
            <a:rPr lang="zh-CN" altLang="en-US" sz="1500" b="0" i="0" kern="1200" dirty="0"/>
            <a:t>周线）；</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事件数据库</a:t>
          </a:r>
          <a:r>
            <a:rPr lang="zh-CN" altLang="en-US" sz="1500" b="0" i="0" kern="1200" dirty="0"/>
            <a:t>（政策、天气、库存周期等关键节点）；</a:t>
          </a:r>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跨品种关联性数据</a:t>
          </a:r>
          <a:r>
            <a:rPr lang="zh-CN" altLang="en-US" sz="1500" b="0" i="0" kern="1200" dirty="0"/>
            <a:t>（替代品、产业链上下游价格联动）</a:t>
          </a:r>
        </a:p>
      </dsp:txBody>
      <dsp:txXfrm>
        <a:off x="966429" y="1937428"/>
        <a:ext cx="2148275" cy="3564281"/>
      </dsp:txXfrm>
    </dsp:sp>
    <dsp:sp modelId="{8F4EAB21-D1C0-425D-B89C-725754508B69}">
      <dsp:nvSpPr>
        <dsp:cNvPr id="0" name=""/>
        <dsp:cNvSpPr/>
      </dsp:nvSpPr>
      <dsp:spPr>
        <a:xfrm>
          <a:off x="966429"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数据收集与分类</a:t>
          </a:r>
          <a:endParaRPr lang="en-US" sz="1900" kern="1200" dirty="0"/>
        </a:p>
      </dsp:txBody>
      <dsp:txXfrm>
        <a:off x="966429" y="676776"/>
        <a:ext cx="2148275" cy="11460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6F999-703E-4080-AFBC-DC3C73013ABC}">
      <dsp:nvSpPr>
        <dsp:cNvPr id="0" name=""/>
        <dsp:cNvSpPr/>
      </dsp:nvSpPr>
      <dsp:spPr>
        <a:xfrm>
          <a:off x="0" y="0"/>
          <a:ext cx="2413057"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A156F-516A-44BB-8607-BE0BDA655B0F}">
      <dsp:nvSpPr>
        <dsp:cNvPr id="0" name=""/>
        <dsp:cNvSpPr/>
      </dsp:nvSpPr>
      <dsp:spPr>
        <a:xfrm>
          <a:off x="1206528" y="556158"/>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案例：油粕比（大豆压榨利润）</a:t>
          </a:r>
          <a:endParaRPr lang="en-US" sz="1300" kern="1200"/>
        </a:p>
      </dsp:txBody>
      <dsp:txXfrm>
        <a:off x="1270452" y="620082"/>
        <a:ext cx="1440639" cy="1181650"/>
      </dsp:txXfrm>
    </dsp:sp>
    <dsp:sp modelId="{8326ED52-500F-4F60-9703-E134F4CDDFFE}">
      <dsp:nvSpPr>
        <dsp:cNvPr id="0" name=""/>
        <dsp:cNvSpPr/>
      </dsp:nvSpPr>
      <dsp:spPr>
        <a:xfrm>
          <a:off x="1206528" y="2029344"/>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比较豆油与豆粕价格比值，判断压榨厂利润空间；</a:t>
          </a:r>
          <a:endParaRPr lang="en-US" sz="1300" kern="1200"/>
        </a:p>
      </dsp:txBody>
      <dsp:txXfrm>
        <a:off x="1270452" y="2093268"/>
        <a:ext cx="1440639" cy="1181650"/>
      </dsp:txXfrm>
    </dsp:sp>
    <dsp:sp modelId="{A6F9B252-05A0-4728-B263-280595D496F1}">
      <dsp:nvSpPr>
        <dsp:cNvPr id="0" name=""/>
        <dsp:cNvSpPr/>
      </dsp:nvSpPr>
      <dsp:spPr>
        <a:xfrm>
          <a:off x="1206528" y="3502529"/>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当油粕比低于历史均值时，可能触发油厂减产挺价，反向做多油粕比。</a:t>
          </a:r>
          <a:endParaRPr lang="en-US" sz="1300" kern="1200"/>
        </a:p>
      </dsp:txBody>
      <dsp:txXfrm>
        <a:off x="1270452" y="3566453"/>
        <a:ext cx="1440639" cy="11816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07598-79E8-4E74-9CEE-7367BB2FAFE3}">
      <dsp:nvSpPr>
        <dsp:cNvPr id="0" name=""/>
        <dsp:cNvSpPr/>
      </dsp:nvSpPr>
      <dsp:spPr>
        <a:xfrm>
          <a:off x="0" y="0"/>
          <a:ext cx="2587382"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9FE64-2EA0-4FC3-B9B0-0FC3E7F380B7}">
      <dsp:nvSpPr>
        <dsp:cNvPr id="0" name=""/>
        <dsp:cNvSpPr/>
      </dsp:nvSpPr>
      <dsp:spPr>
        <a:xfrm>
          <a:off x="1293691" y="556158"/>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案例：沪铜 </a:t>
          </a:r>
          <a:r>
            <a:rPr lang="en-US" sz="1400" kern="1200" baseline="0"/>
            <a:t>vs LME</a:t>
          </a:r>
          <a:r>
            <a:rPr lang="zh-CN" sz="1400" kern="1200" baseline="0"/>
            <a:t>铜</a:t>
          </a:r>
          <a:endParaRPr lang="en-US" sz="1400" kern="1200"/>
        </a:p>
      </dsp:txBody>
      <dsp:txXfrm>
        <a:off x="1357615" y="620082"/>
        <a:ext cx="1553950" cy="1181650"/>
      </dsp:txXfrm>
    </dsp:sp>
    <dsp:sp modelId="{CE7B9C3E-05C9-4A62-992B-1BDA586233EF}">
      <dsp:nvSpPr>
        <dsp:cNvPr id="0" name=""/>
        <dsp:cNvSpPr/>
      </dsp:nvSpPr>
      <dsp:spPr>
        <a:xfrm>
          <a:off x="1293691" y="2029344"/>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跟踪沪伦铜价差（考虑汇率、关税、运费）；</a:t>
          </a:r>
          <a:endParaRPr lang="en-US" sz="1400" kern="1200"/>
        </a:p>
      </dsp:txBody>
      <dsp:txXfrm>
        <a:off x="1357615" y="2093268"/>
        <a:ext cx="1553950" cy="1181650"/>
      </dsp:txXfrm>
    </dsp:sp>
    <dsp:sp modelId="{37E0CCC9-2016-4965-9EED-35DEFAF75FAF}">
      <dsp:nvSpPr>
        <dsp:cNvPr id="0" name=""/>
        <dsp:cNvSpPr/>
      </dsp:nvSpPr>
      <dsp:spPr>
        <a:xfrm>
          <a:off x="1293691" y="3502529"/>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当价差突破进口盈亏平衡点时，触发正套</a:t>
          </a:r>
          <a:r>
            <a:rPr lang="en-US" sz="1400" kern="1200" baseline="0"/>
            <a:t>/</a:t>
          </a:r>
          <a:r>
            <a:rPr lang="zh-CN" sz="1400" kern="1200" baseline="0"/>
            <a:t>反套机会。</a:t>
          </a:r>
          <a:endParaRPr lang="en-US" sz="1400" kern="1200"/>
        </a:p>
      </dsp:txBody>
      <dsp:txXfrm>
        <a:off x="1357615" y="3566453"/>
        <a:ext cx="1553950" cy="11816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85737-6F75-4B1B-9C15-7DA8E0BF53FD}">
      <dsp:nvSpPr>
        <dsp:cNvPr id="0" name=""/>
        <dsp:cNvSpPr/>
      </dsp:nvSpPr>
      <dsp:spPr>
        <a:xfrm>
          <a:off x="0" y="0"/>
          <a:ext cx="2413057"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394D1-205C-49D1-B3F1-002BC12A4EFA}">
      <dsp:nvSpPr>
        <dsp:cNvPr id="0" name=""/>
        <dsp:cNvSpPr/>
      </dsp:nvSpPr>
      <dsp:spPr>
        <a:xfrm>
          <a:off x="1206528" y="556158"/>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案例：黄金季节性</a:t>
          </a:r>
          <a:endParaRPr lang="en-US" sz="1300" kern="1200"/>
        </a:p>
      </dsp:txBody>
      <dsp:txXfrm>
        <a:off x="1270452" y="620082"/>
        <a:ext cx="1440639" cy="1181650"/>
      </dsp:txXfrm>
    </dsp:sp>
    <dsp:sp modelId="{DC195299-72F1-4FD9-96B4-D7C058373AD2}">
      <dsp:nvSpPr>
        <dsp:cNvPr id="0" name=""/>
        <dsp:cNvSpPr/>
      </dsp:nvSpPr>
      <dsp:spPr>
        <a:xfrm>
          <a:off x="1206528" y="2029344"/>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比较历年</a:t>
          </a:r>
          <a:r>
            <a:rPr lang="en-US" sz="1300" kern="1200" baseline="0"/>
            <a:t>Q4</a:t>
          </a:r>
          <a:r>
            <a:rPr lang="zh-CN" sz="1300" kern="1200" baseline="0"/>
            <a:t>金价表现（印度婚庆</a:t>
          </a:r>
          <a:r>
            <a:rPr lang="en-US" sz="1300" kern="1200" baseline="0"/>
            <a:t>+</a:t>
          </a:r>
          <a:r>
            <a:rPr lang="zh-CN" sz="1300" kern="1200" baseline="0"/>
            <a:t>央行购金旺季）；</a:t>
          </a:r>
          <a:endParaRPr lang="en-US" sz="1300" kern="1200"/>
        </a:p>
      </dsp:txBody>
      <dsp:txXfrm>
        <a:off x="1270452" y="2093268"/>
        <a:ext cx="1440639" cy="1181650"/>
      </dsp:txXfrm>
    </dsp:sp>
    <dsp:sp modelId="{3919DBBF-AC33-4D27-8D23-444AA2BC1AFD}">
      <dsp:nvSpPr>
        <dsp:cNvPr id="0" name=""/>
        <dsp:cNvSpPr/>
      </dsp:nvSpPr>
      <dsp:spPr>
        <a:xfrm>
          <a:off x="1206528" y="3502529"/>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若当前价格偏离季节性均值超</a:t>
          </a:r>
          <a:r>
            <a:rPr lang="en-US" sz="1300" kern="1200" baseline="0"/>
            <a:t>10%</a:t>
          </a:r>
          <a:r>
            <a:rPr lang="zh-CN" sz="1300" kern="1200" baseline="0"/>
            <a:t>，提示反转概率。</a:t>
          </a:r>
          <a:endParaRPr lang="en-US" sz="1300" kern="1200"/>
        </a:p>
      </dsp:txBody>
      <dsp:txXfrm>
        <a:off x="1270452" y="3566453"/>
        <a:ext cx="1440639" cy="11816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3E4C7-F976-46DA-BE9C-470774EF511E}">
      <dsp:nvSpPr>
        <dsp:cNvPr id="0" name=""/>
        <dsp:cNvSpPr/>
      </dsp:nvSpPr>
      <dsp:spPr>
        <a:xfrm>
          <a:off x="0" y="0"/>
          <a:ext cx="2471770"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4F653-872C-4A2D-B032-79D7513D02D2}">
      <dsp:nvSpPr>
        <dsp:cNvPr id="0" name=""/>
        <dsp:cNvSpPr/>
      </dsp:nvSpPr>
      <dsp:spPr>
        <a:xfrm>
          <a:off x="1235885" y="556158"/>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案例：商品指数成分股排名</a:t>
          </a:r>
          <a:endParaRPr lang="en-US" sz="1300" kern="1200"/>
        </a:p>
      </dsp:txBody>
      <dsp:txXfrm>
        <a:off x="1299809" y="620082"/>
        <a:ext cx="1478802" cy="1181650"/>
      </dsp:txXfrm>
    </dsp:sp>
    <dsp:sp modelId="{978EE789-299E-428B-A58E-6F6A7E014A12}">
      <dsp:nvSpPr>
        <dsp:cNvPr id="0" name=""/>
        <dsp:cNvSpPr/>
      </dsp:nvSpPr>
      <dsp:spPr>
        <a:xfrm>
          <a:off x="1235885" y="2029344"/>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每周跟踪</a:t>
          </a:r>
          <a:r>
            <a:rPr lang="en-US" sz="1300" kern="1200" baseline="0"/>
            <a:t>CRB</a:t>
          </a:r>
          <a:r>
            <a:rPr lang="zh-CN" sz="1300" kern="1200" baseline="0"/>
            <a:t>指数成分品种的涨跌幅、持仓变化；</a:t>
          </a:r>
          <a:endParaRPr lang="en-US" sz="1300" kern="1200"/>
        </a:p>
      </dsp:txBody>
      <dsp:txXfrm>
        <a:off x="1299809" y="2093268"/>
        <a:ext cx="1478802" cy="1181650"/>
      </dsp:txXfrm>
    </dsp:sp>
    <dsp:sp modelId="{6E99377C-FA87-4D0C-AB02-A5C3895632E6}">
      <dsp:nvSpPr>
        <dsp:cNvPr id="0" name=""/>
        <dsp:cNvSpPr/>
      </dsp:nvSpPr>
      <dsp:spPr>
        <a:xfrm>
          <a:off x="1235885" y="3502529"/>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持续排名前</a:t>
          </a:r>
          <a:r>
            <a:rPr lang="en-US" sz="1300" kern="1200" baseline="0"/>
            <a:t>3</a:t>
          </a:r>
          <a:r>
            <a:rPr lang="zh-CN" sz="1300" kern="1200" baseline="0"/>
            <a:t>的品种（如原油、铜）可视为多头风向标。</a:t>
          </a:r>
          <a:endParaRPr lang="en-US" sz="1300" kern="1200"/>
        </a:p>
      </dsp:txBody>
      <dsp:txXfrm>
        <a:off x="1299809" y="3566453"/>
        <a:ext cx="1478802" cy="11816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86B0A-B464-4C69-B9CB-FC1108A0562E}">
      <dsp:nvSpPr>
        <dsp:cNvPr id="0" name=""/>
        <dsp:cNvSpPr/>
      </dsp:nvSpPr>
      <dsp:spPr>
        <a:xfrm>
          <a:off x="715582" y="48877"/>
          <a:ext cx="10484609"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步骤①：构建可比数据集</a:t>
          </a:r>
          <a:endParaRPr lang="en-US" sz="1900" kern="1200" dirty="0"/>
        </a:p>
      </dsp:txBody>
      <dsp:txXfrm>
        <a:off x="715582" y="430477"/>
        <a:ext cx="10103009" cy="763201"/>
      </dsp:txXfrm>
    </dsp:sp>
    <dsp:sp modelId="{7617E81E-278F-4954-B96D-B2DE15866750}">
      <dsp:nvSpPr>
        <dsp:cNvPr id="0" name=""/>
        <dsp:cNvSpPr/>
      </dsp:nvSpPr>
      <dsp:spPr>
        <a:xfrm>
          <a:off x="715582" y="1228443"/>
          <a:ext cx="2416702" cy="282338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横向数据：同类商品（如黑色系：螺纹、热卷、铁矿）、替代品（豆油</a:t>
          </a:r>
          <a:r>
            <a:rPr lang="en-US" altLang="zh-CN" sz="1500" kern="1200"/>
            <a:t>/</a:t>
          </a:r>
          <a:r>
            <a:rPr lang="zh-CN" altLang="en-US" sz="1500" kern="1200"/>
            <a:t>棕榈油）；</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a:t>纵向数据：</a:t>
          </a:r>
          <a:r>
            <a:rPr lang="en-US" altLang="zh-CN" sz="1500" kern="1200"/>
            <a:t>5</a:t>
          </a:r>
          <a:r>
            <a:rPr lang="zh-CN" altLang="en-US" sz="1500" kern="1200"/>
            <a:t>年以上价格序列（含牛市</a:t>
          </a:r>
          <a:r>
            <a:rPr lang="en-US" altLang="zh-CN" sz="1500" kern="1200"/>
            <a:t>/</a:t>
          </a:r>
          <a:r>
            <a:rPr lang="zh-CN" altLang="en-US" sz="1500" kern="1200"/>
            <a:t>熊市</a:t>
          </a:r>
          <a:r>
            <a:rPr lang="en-US" altLang="zh-CN" sz="1500" kern="1200"/>
            <a:t>/</a:t>
          </a:r>
          <a:r>
            <a:rPr lang="zh-CN" altLang="en-US" sz="1500" kern="1200"/>
            <a:t>震荡市全周期）。</a:t>
          </a:r>
          <a:endParaRPr lang="en-US" sz="1500" kern="1200"/>
        </a:p>
      </dsp:txBody>
      <dsp:txXfrm>
        <a:off x="715582" y="1228443"/>
        <a:ext cx="2416702" cy="2823383"/>
      </dsp:txXfrm>
    </dsp:sp>
    <dsp:sp modelId="{6DA9EAA0-B0EA-4275-9A6E-B5B38AC54574}">
      <dsp:nvSpPr>
        <dsp:cNvPr id="0" name=""/>
        <dsp:cNvSpPr/>
      </dsp:nvSpPr>
      <dsp:spPr>
        <a:xfrm>
          <a:off x="3132285" y="557497"/>
          <a:ext cx="8067907"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步骤②：设定标准化指标</a:t>
          </a:r>
          <a:endParaRPr lang="en-US" sz="1900" kern="1200" dirty="0"/>
        </a:p>
      </dsp:txBody>
      <dsp:txXfrm>
        <a:off x="3132285" y="939097"/>
        <a:ext cx="7686307" cy="763201"/>
      </dsp:txXfrm>
    </dsp:sp>
    <dsp:sp modelId="{2A80E419-2253-4326-8B94-1CA971F143B7}">
      <dsp:nvSpPr>
        <dsp:cNvPr id="0" name=""/>
        <dsp:cNvSpPr/>
      </dsp:nvSpPr>
      <dsp:spPr>
        <a:xfrm>
          <a:off x="3132285" y="1737063"/>
          <a:ext cx="2416702" cy="275141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价差比：品种</a:t>
          </a:r>
          <a:r>
            <a:rPr lang="en-US" sz="1500" kern="1200"/>
            <a:t>A</a:t>
          </a:r>
          <a:r>
            <a:rPr lang="zh-CN" altLang="en-US" sz="1500" kern="1200"/>
            <a:t>价格 </a:t>
          </a:r>
          <a:r>
            <a:rPr lang="en-US" altLang="zh-CN" sz="1500" kern="1200"/>
            <a:t>÷ </a:t>
          </a:r>
          <a:r>
            <a:rPr lang="zh-CN" altLang="en-US" sz="1500" kern="1200"/>
            <a:t>品种</a:t>
          </a:r>
          <a:r>
            <a:rPr lang="en-US" sz="1500" kern="1200"/>
            <a:t>B</a:t>
          </a:r>
          <a:r>
            <a:rPr lang="zh-CN" altLang="en-US" sz="1500" kern="1200"/>
            <a:t>价格；</a:t>
          </a:r>
          <a:endParaRPr lang="en-US" sz="1500" kern="1200"/>
        </a:p>
        <a:p>
          <a:pPr marL="0" lvl="0" indent="0" algn="l" defTabSz="666750">
            <a:lnSpc>
              <a:spcPct val="90000"/>
            </a:lnSpc>
            <a:spcBef>
              <a:spcPct val="0"/>
            </a:spcBef>
            <a:spcAft>
              <a:spcPct val="35000"/>
            </a:spcAft>
            <a:buNone/>
          </a:pPr>
          <a:endParaRPr lang="en-US" sz="1500" kern="1200" dirty="0"/>
        </a:p>
        <a:p>
          <a:pPr marL="0" lvl="0" indent="0" algn="l" defTabSz="666750">
            <a:lnSpc>
              <a:spcPct val="90000"/>
            </a:lnSpc>
            <a:spcBef>
              <a:spcPct val="0"/>
            </a:spcBef>
            <a:spcAft>
              <a:spcPct val="35000"/>
            </a:spcAft>
            <a:buNone/>
          </a:pPr>
          <a:r>
            <a:rPr lang="zh-CN" altLang="en-US" sz="1500" kern="1200"/>
            <a:t>波动率比：品种</a:t>
          </a:r>
          <a:r>
            <a:rPr lang="en-US" altLang="zh-CN" sz="1500" kern="1200"/>
            <a:t>A</a:t>
          </a:r>
          <a:r>
            <a:rPr lang="zh-CN" altLang="en-US" sz="1500" kern="1200"/>
            <a:t>年化波动率 </a:t>
          </a:r>
          <a:r>
            <a:rPr lang="en-US" altLang="zh-CN" sz="1500" kern="1200"/>
            <a:t>÷ </a:t>
          </a:r>
          <a:r>
            <a:rPr lang="zh-CN" altLang="en-US" sz="1500" kern="1200"/>
            <a:t>品种</a:t>
          </a:r>
          <a:r>
            <a:rPr lang="en-US" altLang="zh-CN" sz="1500" kern="1200"/>
            <a:t>B</a:t>
          </a:r>
          <a:r>
            <a:rPr lang="zh-CN" altLang="en-US" sz="1500" kern="1200"/>
            <a:t>年化波动率；</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dirty="0"/>
            <a:t>仓位集中度：前</a:t>
          </a:r>
          <a:r>
            <a:rPr lang="en-US" altLang="zh-CN" sz="1500" kern="1200" dirty="0"/>
            <a:t>5</a:t>
          </a:r>
          <a:r>
            <a:rPr lang="zh-CN" altLang="en-US" sz="1500" kern="1200" dirty="0"/>
            <a:t>名多头持仓占比 </a:t>
          </a:r>
          <a:r>
            <a:rPr lang="en-US" altLang="zh-CN" sz="1500" kern="1200" dirty="0"/>
            <a:t>÷ </a:t>
          </a:r>
          <a:r>
            <a:rPr lang="zh-CN" altLang="en-US" sz="1500" kern="1200" dirty="0"/>
            <a:t>空头持仓占比。</a:t>
          </a:r>
          <a:endParaRPr lang="en-US" sz="1500" kern="1200" dirty="0"/>
        </a:p>
      </dsp:txBody>
      <dsp:txXfrm>
        <a:off x="3132285" y="1737063"/>
        <a:ext cx="2416702" cy="2751418"/>
      </dsp:txXfrm>
    </dsp:sp>
    <dsp:sp modelId="{9714F107-9CA5-4A74-A648-DB608459335C}">
      <dsp:nvSpPr>
        <dsp:cNvPr id="0" name=""/>
        <dsp:cNvSpPr/>
      </dsp:nvSpPr>
      <dsp:spPr>
        <a:xfrm>
          <a:off x="5548987" y="1066117"/>
          <a:ext cx="5651204"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步骤③：识别异常阈值</a:t>
          </a:r>
          <a:endParaRPr lang="en-US" sz="1900" kern="1200" dirty="0"/>
        </a:p>
      </dsp:txBody>
      <dsp:txXfrm>
        <a:off x="5548987" y="1447717"/>
        <a:ext cx="5269604" cy="763201"/>
      </dsp:txXfrm>
    </dsp:sp>
    <dsp:sp modelId="{861E8778-B2CA-42A7-B420-4A7C93EAD3F4}">
      <dsp:nvSpPr>
        <dsp:cNvPr id="0" name=""/>
        <dsp:cNvSpPr/>
      </dsp:nvSpPr>
      <dsp:spPr>
        <a:xfrm>
          <a:off x="5548987" y="2245683"/>
          <a:ext cx="2416702" cy="276981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历史分位数法：当前值处于过去</a:t>
          </a:r>
          <a:r>
            <a:rPr lang="en-US" altLang="zh-CN" sz="1500" kern="1200"/>
            <a:t>5</a:t>
          </a:r>
          <a:r>
            <a:rPr lang="zh-CN" altLang="en-US" sz="1500" kern="1200"/>
            <a:t>年</a:t>
          </a:r>
          <a:r>
            <a:rPr lang="en-US" altLang="zh-CN" sz="1500" kern="1200"/>
            <a:t>10%-90%</a:t>
          </a:r>
          <a:r>
            <a:rPr lang="zh-CN" altLang="en-US" sz="1500" kern="1200"/>
            <a:t>区间外时触发警报；</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a:t>标准差法：价差偏离均值</a:t>
          </a:r>
          <a:r>
            <a:rPr lang="en-US" altLang="zh-CN" sz="1500" kern="1200"/>
            <a:t>±2σ</a:t>
          </a:r>
          <a:r>
            <a:rPr lang="zh-CN" altLang="en-US" sz="1500" kern="1200"/>
            <a:t>时判定为极端值。</a:t>
          </a:r>
          <a:endParaRPr lang="en-US" sz="1500" kern="1200"/>
        </a:p>
      </dsp:txBody>
      <dsp:txXfrm>
        <a:off x="5548987" y="2245683"/>
        <a:ext cx="2416702" cy="2769815"/>
      </dsp:txXfrm>
    </dsp:sp>
    <dsp:sp modelId="{C97D5CA6-1483-4B6B-B3EC-5CB342ACF9BB}">
      <dsp:nvSpPr>
        <dsp:cNvPr id="0" name=""/>
        <dsp:cNvSpPr/>
      </dsp:nvSpPr>
      <dsp:spPr>
        <a:xfrm>
          <a:off x="7965690" y="1574737"/>
          <a:ext cx="3234502"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步骤④：动态归因分析</a:t>
          </a:r>
          <a:endParaRPr lang="en-US" sz="1900" kern="1200" dirty="0"/>
        </a:p>
      </dsp:txBody>
      <dsp:txXfrm>
        <a:off x="7965690" y="1956337"/>
        <a:ext cx="2852902" cy="763201"/>
      </dsp:txXfrm>
    </dsp:sp>
    <dsp:sp modelId="{EA36A9F7-B94D-4DC2-85E3-7254E2986645}">
      <dsp:nvSpPr>
        <dsp:cNvPr id="0" name=""/>
        <dsp:cNvSpPr/>
      </dsp:nvSpPr>
      <dsp:spPr>
        <a:xfrm>
          <a:off x="7965690" y="2754303"/>
          <a:ext cx="2438720" cy="28022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例：沪镍较</a:t>
          </a:r>
          <a:r>
            <a:rPr lang="en-US" altLang="zh-CN" sz="1500" kern="1200"/>
            <a:t>LME</a:t>
          </a:r>
          <a:r>
            <a:rPr lang="zh-CN" altLang="en-US" sz="1500" kern="1200"/>
            <a:t>镍溢价扩大</a:t>
          </a:r>
          <a:endParaRPr lang="en-US" sz="1500" kern="1200"/>
        </a:p>
        <a:p>
          <a:pPr marL="0" lvl="0" indent="0" algn="l" defTabSz="666750">
            <a:lnSpc>
              <a:spcPct val="90000"/>
            </a:lnSpc>
            <a:spcBef>
              <a:spcPct val="0"/>
            </a:spcBef>
            <a:spcAft>
              <a:spcPct val="35000"/>
            </a:spcAft>
            <a:buNone/>
          </a:pPr>
          <a:r>
            <a:rPr lang="zh-CN" altLang="en-US" sz="1500" kern="1200" dirty="0"/>
            <a:t>归因</a:t>
          </a:r>
          <a:r>
            <a:rPr lang="en-US" altLang="zh-CN" sz="1500" kern="1200" dirty="0"/>
            <a:t>1</a:t>
          </a:r>
          <a:r>
            <a:rPr lang="zh-CN" altLang="en-US" sz="1500" kern="1200" dirty="0"/>
            <a:t>：国内新能源需求激增 </a:t>
          </a:r>
          <a:r>
            <a:rPr lang="en-US" altLang="zh-CN" sz="1500" kern="1200" dirty="0"/>
            <a:t>vs </a:t>
          </a:r>
          <a:r>
            <a:rPr lang="zh-CN" altLang="en-US" sz="1500" kern="1200" dirty="0"/>
            <a:t>海外供应过剩；</a:t>
          </a:r>
          <a:endParaRPr lang="en-US" sz="1500" kern="1200" dirty="0"/>
        </a:p>
        <a:p>
          <a:pPr marL="0" lvl="0" indent="0" algn="l" defTabSz="666750">
            <a:lnSpc>
              <a:spcPct val="90000"/>
            </a:lnSpc>
            <a:spcBef>
              <a:spcPct val="0"/>
            </a:spcBef>
            <a:spcAft>
              <a:spcPct val="35000"/>
            </a:spcAft>
            <a:buNone/>
          </a:pPr>
          <a:r>
            <a:rPr lang="zh-CN" altLang="en-US" sz="1500" kern="1200" dirty="0"/>
            <a:t>归因</a:t>
          </a:r>
          <a:r>
            <a:rPr lang="en-US" altLang="zh-CN" sz="1500" kern="1200" dirty="0"/>
            <a:t>2</a:t>
          </a:r>
          <a:r>
            <a:rPr lang="zh-CN" altLang="en-US" sz="1500" kern="1200" dirty="0"/>
            <a:t>：人民币汇率贬值推升进口成本；</a:t>
          </a:r>
          <a:endParaRPr lang="en-US" sz="1500" kern="1200" dirty="0"/>
        </a:p>
        <a:p>
          <a:pPr marL="0" lvl="0" indent="0" algn="l" defTabSz="666750">
            <a:lnSpc>
              <a:spcPct val="90000"/>
            </a:lnSpc>
            <a:spcBef>
              <a:spcPct val="0"/>
            </a:spcBef>
            <a:spcAft>
              <a:spcPct val="35000"/>
            </a:spcAft>
            <a:buNone/>
          </a:pPr>
          <a:r>
            <a:rPr lang="zh-CN" altLang="en-US" sz="1500" kern="1200" dirty="0"/>
            <a:t>结论：溢价可能持续，反套策略需谨慎。</a:t>
          </a:r>
          <a:endParaRPr lang="en-US" sz="1500" kern="1200" dirty="0"/>
        </a:p>
      </dsp:txBody>
      <dsp:txXfrm>
        <a:off x="7965690" y="2754303"/>
        <a:ext cx="2438720" cy="28022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47BEC-C3F7-4B0D-8008-2A9252AAF891}">
      <dsp:nvSpPr>
        <dsp:cNvPr id="0" name=""/>
        <dsp:cNvSpPr/>
      </dsp:nvSpPr>
      <dsp:spPr>
        <a:xfrm>
          <a:off x="0" y="40034"/>
          <a:ext cx="5916612" cy="1209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Font typeface="Arial" panose="020B0604020202020204" pitchFamily="34" charset="0"/>
            <a:buNone/>
          </a:pPr>
          <a:r>
            <a:rPr lang="zh-CN" altLang="en-US" sz="3900" b="1" i="0" kern="1200" dirty="0"/>
            <a:t>降维打击</a:t>
          </a:r>
          <a:r>
            <a:rPr lang="zh-CN" altLang="en-US" sz="3900" b="0" i="0" kern="1200" dirty="0"/>
            <a:t>：</a:t>
          </a:r>
          <a:endParaRPr lang="en-US" sz="3900" kern="1200" dirty="0"/>
        </a:p>
      </dsp:txBody>
      <dsp:txXfrm>
        <a:off x="59028" y="99062"/>
        <a:ext cx="5798556" cy="1091139"/>
      </dsp:txXfrm>
    </dsp:sp>
    <dsp:sp modelId="{811F06C8-E349-4E75-A19B-08DB71956360}">
      <dsp:nvSpPr>
        <dsp:cNvPr id="0" name=""/>
        <dsp:cNvSpPr/>
      </dsp:nvSpPr>
      <dsp:spPr>
        <a:xfrm>
          <a:off x="0" y="1249229"/>
          <a:ext cx="5916612" cy="1332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49530" rIns="277368" bIns="49530" numCol="1" spcCol="1270" anchor="t" anchorCtr="0">
          <a:noAutofit/>
        </a:bodyPr>
        <a:lstStyle/>
        <a:p>
          <a:pPr marL="285750" lvl="1" indent="-285750" algn="l" defTabSz="1333500">
            <a:lnSpc>
              <a:spcPct val="90000"/>
            </a:lnSpc>
            <a:spcBef>
              <a:spcPct val="0"/>
            </a:spcBef>
            <a:spcAft>
              <a:spcPct val="20000"/>
            </a:spcAft>
            <a:buFont typeface="Arial" panose="020B0604020202020204" pitchFamily="34" charset="0"/>
            <a:buChar char="•"/>
          </a:pPr>
          <a:r>
            <a:rPr lang="zh-CN" altLang="en-US" sz="3000" b="0" i="0" kern="1200"/>
            <a:t>将复杂绝对判断转化为简单相对判断；</a:t>
          </a:r>
          <a:endParaRPr lang="en-US" sz="3000" kern="1200" dirty="0"/>
        </a:p>
      </dsp:txBody>
      <dsp:txXfrm>
        <a:off x="0" y="1249229"/>
        <a:ext cx="5916612" cy="1332045"/>
      </dsp:txXfrm>
    </dsp:sp>
    <dsp:sp modelId="{A3AAA632-A9D8-4C2F-987E-249B1155C37D}">
      <dsp:nvSpPr>
        <dsp:cNvPr id="0" name=""/>
        <dsp:cNvSpPr/>
      </dsp:nvSpPr>
      <dsp:spPr>
        <a:xfrm>
          <a:off x="0" y="2581275"/>
          <a:ext cx="5916612" cy="1209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Font typeface="Arial" panose="020B0604020202020204" pitchFamily="34" charset="0"/>
            <a:buNone/>
          </a:pPr>
          <a:r>
            <a:rPr lang="zh-CN" altLang="en-US" sz="3900" b="1" i="0" kern="1200" dirty="0"/>
            <a:t>高频信号</a:t>
          </a:r>
          <a:r>
            <a:rPr lang="zh-CN" altLang="en-US" sz="3900" b="0" i="0" kern="1200" dirty="0"/>
            <a:t>：</a:t>
          </a:r>
        </a:p>
      </dsp:txBody>
      <dsp:txXfrm>
        <a:off x="59028" y="2640303"/>
        <a:ext cx="5798556" cy="1091139"/>
      </dsp:txXfrm>
    </dsp:sp>
    <dsp:sp modelId="{922318CD-A126-4F23-AFFB-9948CF374E4C}">
      <dsp:nvSpPr>
        <dsp:cNvPr id="0" name=""/>
        <dsp:cNvSpPr/>
      </dsp:nvSpPr>
      <dsp:spPr>
        <a:xfrm>
          <a:off x="0" y="3790470"/>
          <a:ext cx="5916612" cy="1332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49530" rIns="277368" bIns="49530" numCol="1" spcCol="1270" anchor="t" anchorCtr="0">
          <a:noAutofit/>
        </a:bodyPr>
        <a:lstStyle/>
        <a:p>
          <a:pPr marL="285750" lvl="1" indent="-285750" algn="l" defTabSz="1333500">
            <a:lnSpc>
              <a:spcPct val="90000"/>
            </a:lnSpc>
            <a:spcBef>
              <a:spcPct val="0"/>
            </a:spcBef>
            <a:spcAft>
              <a:spcPct val="20000"/>
            </a:spcAft>
            <a:buFont typeface="Arial" panose="020B0604020202020204" pitchFamily="34" charset="0"/>
            <a:buChar char="•"/>
          </a:pPr>
          <a:r>
            <a:rPr lang="zh-CN" altLang="en-US" sz="3000" b="0" i="0" kern="1200"/>
            <a:t>适合</a:t>
          </a:r>
          <a:r>
            <a:rPr lang="zh-CN" altLang="en-US" sz="3000" b="0" i="0" kern="1200" dirty="0"/>
            <a:t>量化策略开发（如跨品种统计套利）。</a:t>
          </a:r>
        </a:p>
      </dsp:txBody>
      <dsp:txXfrm>
        <a:off x="0" y="3790470"/>
        <a:ext cx="5916612" cy="133204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EB8CE-AB12-4745-BB08-B4D63BA1CF45}">
      <dsp:nvSpPr>
        <dsp:cNvPr id="0" name=""/>
        <dsp:cNvSpPr/>
      </dsp:nvSpPr>
      <dsp:spPr>
        <a:xfrm>
          <a:off x="0" y="4021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误判关联性：</a:t>
          </a:r>
          <a:endParaRPr lang="en-US" sz="2600" kern="1200"/>
        </a:p>
      </dsp:txBody>
      <dsp:txXfrm>
        <a:off x="39352" y="79568"/>
        <a:ext cx="5836734" cy="727425"/>
      </dsp:txXfrm>
    </dsp:sp>
    <dsp:sp modelId="{6E65F27A-05F0-4D15-A94B-BF20CC0969AD}">
      <dsp:nvSpPr>
        <dsp:cNvPr id="0" name=""/>
        <dsp:cNvSpPr/>
      </dsp:nvSpPr>
      <dsp:spPr>
        <a:xfrm>
          <a:off x="0" y="84634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对策：用协整检验验证长期相关性（如</a:t>
          </a:r>
          <a:r>
            <a:rPr lang="en-US" sz="2000" kern="1200" baseline="0" dirty="0"/>
            <a:t>Johansen</a:t>
          </a:r>
          <a:r>
            <a:rPr lang="zh-CN" sz="2000" kern="1200" baseline="0" dirty="0"/>
            <a:t>检验）；</a:t>
          </a:r>
          <a:endParaRPr lang="en-US" sz="2000" kern="1200" dirty="0"/>
        </a:p>
      </dsp:txBody>
      <dsp:txXfrm>
        <a:off x="0" y="846346"/>
        <a:ext cx="5915438" cy="888030"/>
      </dsp:txXfrm>
    </dsp:sp>
    <dsp:sp modelId="{AAB7E947-8214-4094-8856-E594A9848843}">
      <dsp:nvSpPr>
        <dsp:cNvPr id="0" name=""/>
        <dsp:cNvSpPr/>
      </dsp:nvSpPr>
      <dsp:spPr>
        <a:xfrm>
          <a:off x="0" y="173437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结构性断裂：</a:t>
          </a:r>
          <a:endParaRPr lang="en-US" sz="2600" kern="1200"/>
        </a:p>
      </dsp:txBody>
      <dsp:txXfrm>
        <a:off x="39352" y="1773728"/>
        <a:ext cx="5836734" cy="727425"/>
      </dsp:txXfrm>
    </dsp:sp>
    <dsp:sp modelId="{0F85BB0B-D892-4DD6-9B2B-D8540A46B088}">
      <dsp:nvSpPr>
        <dsp:cNvPr id="0" name=""/>
        <dsp:cNvSpPr/>
      </dsp:nvSpPr>
      <dsp:spPr>
        <a:xfrm>
          <a:off x="0" y="254050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对策：设置“黑名单机制”，当价差波动率突增</a:t>
          </a:r>
          <a:r>
            <a:rPr lang="en-US" sz="2000" kern="1200" baseline="0" dirty="0"/>
            <a:t>50%</a:t>
          </a:r>
          <a:r>
            <a:rPr lang="zh-CN" sz="2000" kern="1200" baseline="0" dirty="0"/>
            <a:t>时暂停策略；</a:t>
          </a:r>
          <a:endParaRPr lang="en-US" sz="2000" kern="1200" dirty="0"/>
        </a:p>
      </dsp:txBody>
      <dsp:txXfrm>
        <a:off x="0" y="2540506"/>
        <a:ext cx="5915438" cy="888030"/>
      </dsp:txXfrm>
    </dsp:sp>
    <dsp:sp modelId="{E8E76265-0E5E-49F6-B5AD-8A92E54A3595}">
      <dsp:nvSpPr>
        <dsp:cNvPr id="0" name=""/>
        <dsp:cNvSpPr/>
      </dsp:nvSpPr>
      <dsp:spPr>
        <a:xfrm>
          <a:off x="0" y="342853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流动性风险：</a:t>
          </a:r>
          <a:endParaRPr lang="en-US" sz="2600" kern="1200"/>
        </a:p>
      </dsp:txBody>
      <dsp:txXfrm>
        <a:off x="39352" y="3467888"/>
        <a:ext cx="5836734" cy="727425"/>
      </dsp:txXfrm>
    </dsp:sp>
    <dsp:sp modelId="{9CF32B21-456A-48DB-96E0-15A1BA771103}">
      <dsp:nvSpPr>
        <dsp:cNvPr id="0" name=""/>
        <dsp:cNvSpPr/>
      </dsp:nvSpPr>
      <dsp:spPr>
        <a:xfrm>
          <a:off x="0" y="423466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对策：优先选择主力合约，避免比较非活跃品种。</a:t>
          </a:r>
          <a:endParaRPr lang="en-US" sz="2000" kern="1200" dirty="0"/>
        </a:p>
      </dsp:txBody>
      <dsp:txXfrm>
        <a:off x="0" y="4234666"/>
        <a:ext cx="5915438" cy="888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0DE1A-0D77-43AE-A10B-6D73DC4A87E3}">
      <dsp:nvSpPr>
        <dsp:cNvPr id="0" name=""/>
        <dsp:cNvSpPr/>
      </dsp:nvSpPr>
      <dsp:spPr>
        <a:xfrm>
          <a:off x="517277" y="1612"/>
          <a:ext cx="2324183" cy="16013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DC8D5A-AA40-49A1-B7BF-938A03DE5DF5}">
      <dsp:nvSpPr>
        <dsp:cNvPr id="0" name=""/>
        <dsp:cNvSpPr/>
      </dsp:nvSpPr>
      <dsp:spPr>
        <a:xfrm>
          <a:off x="517277" y="1602975"/>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altLang="en-US" sz="3100" kern="1200" dirty="0"/>
            <a:t>鬼谷子</a:t>
          </a:r>
          <a:endParaRPr lang="en-US" sz="3100" kern="1200" dirty="0"/>
        </a:p>
      </dsp:txBody>
      <dsp:txXfrm>
        <a:off x="517277" y="1602975"/>
        <a:ext cx="2324183" cy="862272"/>
      </dsp:txXfrm>
    </dsp:sp>
    <dsp:sp modelId="{D6D30AC0-C834-4FB1-AD1C-A6989064D7D5}">
      <dsp:nvSpPr>
        <dsp:cNvPr id="0" name=""/>
        <dsp:cNvSpPr/>
      </dsp:nvSpPr>
      <dsp:spPr>
        <a:xfrm>
          <a:off x="3073977" y="1612"/>
          <a:ext cx="2324183" cy="1601362"/>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1000" b="-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30DB6-DC2C-4E91-85D1-77CCA9538548}">
      <dsp:nvSpPr>
        <dsp:cNvPr id="0" name=""/>
        <dsp:cNvSpPr/>
      </dsp:nvSpPr>
      <dsp:spPr>
        <a:xfrm>
          <a:off x="3073977" y="1602975"/>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altLang="en-US" sz="3100" kern="1200" dirty="0"/>
            <a:t>张良</a:t>
          </a:r>
          <a:endParaRPr lang="en-US" sz="3100" kern="1200" dirty="0"/>
        </a:p>
      </dsp:txBody>
      <dsp:txXfrm>
        <a:off x="3073977" y="1602975"/>
        <a:ext cx="2324183" cy="862272"/>
      </dsp:txXfrm>
    </dsp:sp>
    <dsp:sp modelId="{A88EBD84-E33A-4B13-AAEA-1C3B66B4FA02}">
      <dsp:nvSpPr>
        <dsp:cNvPr id="0" name=""/>
        <dsp:cNvSpPr/>
      </dsp:nvSpPr>
      <dsp:spPr>
        <a:xfrm>
          <a:off x="836852" y="2697665"/>
          <a:ext cx="1685033" cy="160136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853E1-7966-4779-8E4F-F4ADF928CF48}">
      <dsp:nvSpPr>
        <dsp:cNvPr id="0" name=""/>
        <dsp:cNvSpPr/>
      </dsp:nvSpPr>
      <dsp:spPr>
        <a:xfrm>
          <a:off x="517277" y="4299028"/>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sz="3100" kern="1200" baseline="0" dirty="0"/>
            <a:t>诸葛亮</a:t>
          </a:r>
          <a:endParaRPr lang="en-US" sz="3100" kern="1200" dirty="0"/>
        </a:p>
      </dsp:txBody>
      <dsp:txXfrm>
        <a:off x="517277" y="4299028"/>
        <a:ext cx="2324183" cy="862272"/>
      </dsp:txXfrm>
    </dsp:sp>
    <dsp:sp modelId="{6AA26836-09DB-4C75-8BC4-6B98F481D792}">
      <dsp:nvSpPr>
        <dsp:cNvPr id="0" name=""/>
        <dsp:cNvSpPr/>
      </dsp:nvSpPr>
      <dsp:spPr>
        <a:xfrm>
          <a:off x="3073977" y="2697665"/>
          <a:ext cx="2324183" cy="160136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6000" b="-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FC4E22-EEFB-4BAF-B2C0-61131F9D9CB3}">
      <dsp:nvSpPr>
        <dsp:cNvPr id="0" name=""/>
        <dsp:cNvSpPr/>
      </dsp:nvSpPr>
      <dsp:spPr>
        <a:xfrm>
          <a:off x="3073977" y="4299028"/>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sz="3100" kern="1200" baseline="0" dirty="0"/>
            <a:t>刘伯温</a:t>
          </a:r>
          <a:endParaRPr lang="en-US" sz="3100" kern="1200" dirty="0"/>
        </a:p>
      </dsp:txBody>
      <dsp:txXfrm>
        <a:off x="3073977" y="4299028"/>
        <a:ext cx="2324183" cy="86227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E0330-2797-48F9-AED0-C07A19B71CAA}">
      <dsp:nvSpPr>
        <dsp:cNvPr id="0" name=""/>
        <dsp:cNvSpPr/>
      </dsp:nvSpPr>
      <dsp:spPr>
        <a:xfrm>
          <a:off x="0" y="47852"/>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不是预测未来，而是定位当下</a:t>
          </a:r>
          <a:r>
            <a:rPr lang="zh-CN" sz="3700" b="0" i="0" kern="1200" baseline="0" dirty="0"/>
            <a:t>：</a:t>
          </a:r>
          <a:endParaRPr lang="en-US" sz="3700" kern="1200" dirty="0"/>
        </a:p>
      </dsp:txBody>
      <dsp:txXfrm>
        <a:off x="56001" y="103853"/>
        <a:ext cx="11802766" cy="1035183"/>
      </dsp:txXfrm>
    </dsp:sp>
    <dsp:sp modelId="{F9F046A5-3FFC-433B-8B96-072EC5755C35}">
      <dsp:nvSpPr>
        <dsp:cNvPr id="0" name=""/>
        <dsp:cNvSpPr/>
      </dsp:nvSpPr>
      <dsp:spPr>
        <a:xfrm>
          <a:off x="0" y="1195037"/>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通过对比发现“哪里偏离了历史常态”；</a:t>
          </a:r>
          <a:endParaRPr lang="en-US" sz="2900" kern="1200" dirty="0"/>
        </a:p>
      </dsp:txBody>
      <dsp:txXfrm>
        <a:off x="0" y="1195037"/>
        <a:ext cx="11914768" cy="689310"/>
      </dsp:txXfrm>
    </dsp:sp>
    <dsp:sp modelId="{31AD017E-ACBF-405D-A8F2-766AA9C84CDB}">
      <dsp:nvSpPr>
        <dsp:cNvPr id="0" name=""/>
        <dsp:cNvSpPr/>
      </dsp:nvSpPr>
      <dsp:spPr>
        <a:xfrm>
          <a:off x="0" y="1884347"/>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不是寻找真理，而是捕捉偏差</a:t>
          </a:r>
          <a:r>
            <a:rPr lang="zh-CN" sz="3700" b="0" i="0" kern="1200" baseline="0" dirty="0"/>
            <a:t>：</a:t>
          </a:r>
          <a:endParaRPr lang="en-US" sz="3700" kern="1200" dirty="0"/>
        </a:p>
      </dsp:txBody>
      <dsp:txXfrm>
        <a:off x="56001" y="1940348"/>
        <a:ext cx="11802766" cy="1035183"/>
      </dsp:txXfrm>
    </dsp:sp>
    <dsp:sp modelId="{E047EF4F-F434-4E4E-981A-A7DAB2781DB0}">
      <dsp:nvSpPr>
        <dsp:cNvPr id="0" name=""/>
        <dsp:cNvSpPr/>
      </dsp:nvSpPr>
      <dsp:spPr>
        <a:xfrm>
          <a:off x="0" y="3031532"/>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市场</a:t>
          </a:r>
          <a:r>
            <a:rPr lang="zh-CN" sz="2900" b="0" i="0" kern="1200" baseline="0" dirty="0"/>
            <a:t>错误定价往往藏在相对关系中；</a:t>
          </a:r>
          <a:endParaRPr lang="en-US" sz="2900" kern="1200" dirty="0"/>
        </a:p>
      </dsp:txBody>
      <dsp:txXfrm>
        <a:off x="0" y="3031532"/>
        <a:ext cx="11914768" cy="689310"/>
      </dsp:txXfrm>
    </dsp:sp>
    <dsp:sp modelId="{A95F766D-79DA-4611-891D-990B10058B3B}">
      <dsp:nvSpPr>
        <dsp:cNvPr id="0" name=""/>
        <dsp:cNvSpPr/>
      </dsp:nvSpPr>
      <dsp:spPr>
        <a:xfrm>
          <a:off x="0" y="3720843"/>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拒绝绝对答案，拥抱概率优势</a:t>
          </a:r>
          <a:r>
            <a:rPr lang="zh-CN" sz="3700" b="0" i="0" kern="1200" baseline="0" dirty="0"/>
            <a:t>：</a:t>
          </a:r>
          <a:endParaRPr lang="en-US" sz="3700" kern="1200" dirty="0"/>
        </a:p>
      </dsp:txBody>
      <dsp:txXfrm>
        <a:off x="56001" y="3776844"/>
        <a:ext cx="11802766" cy="1035183"/>
      </dsp:txXfrm>
    </dsp:sp>
    <dsp:sp modelId="{BFC96A7F-0117-4766-AD1C-BB42A8D3423B}">
      <dsp:nvSpPr>
        <dsp:cNvPr id="0" name=""/>
        <dsp:cNvSpPr/>
      </dsp:nvSpPr>
      <dsp:spPr>
        <a:xfrm>
          <a:off x="0" y="4868028"/>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用</a:t>
          </a:r>
          <a:r>
            <a:rPr lang="zh-CN" sz="2900" b="0" i="0" kern="1200" baseline="0" dirty="0"/>
            <a:t>比较法构建“高胜率</a:t>
          </a:r>
          <a:r>
            <a:rPr lang="en-US" sz="2900" b="0" i="0" kern="1200" baseline="0" dirty="0"/>
            <a:t>+</a:t>
          </a:r>
          <a:r>
            <a:rPr lang="zh-CN" sz="2900" b="0" i="0" kern="1200" baseline="0" dirty="0"/>
            <a:t>低赔率”组合。</a:t>
          </a:r>
          <a:endParaRPr lang="en-US" sz="2900" kern="1200" dirty="0"/>
        </a:p>
      </dsp:txBody>
      <dsp:txXfrm>
        <a:off x="0" y="4868028"/>
        <a:ext cx="11914768" cy="6893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F4C3-0812-473A-99BC-31C36819CDD8}">
      <dsp:nvSpPr>
        <dsp:cNvPr id="0" name=""/>
        <dsp:cNvSpPr/>
      </dsp:nvSpPr>
      <dsp:spPr>
        <a:xfrm>
          <a:off x="0" y="42754"/>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思想穿透力</a:t>
          </a:r>
          <a:r>
            <a:rPr lang="zh-CN" sz="2300" b="0" i="0" kern="1200" baseline="0" dirty="0"/>
            <a:t>：</a:t>
          </a:r>
          <a:endParaRPr lang="en-US" sz="2300" kern="1200" dirty="0"/>
        </a:p>
      </dsp:txBody>
      <dsp:txXfrm>
        <a:off x="34811" y="77565"/>
        <a:ext cx="3787825" cy="643492"/>
      </dsp:txXfrm>
    </dsp:sp>
    <dsp:sp modelId="{57379385-ACA2-4B45-BD17-4706944C4E62}">
      <dsp:nvSpPr>
        <dsp:cNvPr id="0" name=""/>
        <dsp:cNvSpPr/>
      </dsp:nvSpPr>
      <dsp:spPr>
        <a:xfrm>
          <a:off x="0" y="755869"/>
          <a:ext cx="3857447"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揭示</a:t>
          </a:r>
          <a:r>
            <a:rPr lang="zh-CN" sz="1800" b="0" i="0" kern="1200" baseline="0" dirty="0"/>
            <a:t>市场运行的本质规律（如供需矛盾的辩证统一）</a:t>
          </a:r>
          <a:endParaRPr lang="en-US" sz="1800" kern="1200" dirty="0"/>
        </a:p>
      </dsp:txBody>
      <dsp:txXfrm>
        <a:off x="0" y="755869"/>
        <a:ext cx="3857447" cy="785565"/>
      </dsp:txXfrm>
    </dsp:sp>
    <dsp:sp modelId="{C9DE21A4-FC87-4D8D-9AD3-AA0B97E49AFB}">
      <dsp:nvSpPr>
        <dsp:cNvPr id="0" name=""/>
        <dsp:cNvSpPr/>
      </dsp:nvSpPr>
      <dsp:spPr>
        <a:xfrm>
          <a:off x="0" y="1541434"/>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认知升维</a:t>
          </a:r>
          <a:r>
            <a:rPr lang="zh-CN" sz="2300" b="0" i="0" kern="1200" baseline="0" dirty="0"/>
            <a:t>：</a:t>
          </a:r>
          <a:endParaRPr lang="en-US" sz="2300" kern="1200" dirty="0"/>
        </a:p>
      </dsp:txBody>
      <dsp:txXfrm>
        <a:off x="34811" y="1576245"/>
        <a:ext cx="3787825" cy="643492"/>
      </dsp:txXfrm>
    </dsp:sp>
    <dsp:sp modelId="{543FE31C-8ECA-4B74-8DC6-A181F345D494}">
      <dsp:nvSpPr>
        <dsp:cNvPr id="0" name=""/>
        <dsp:cNvSpPr/>
      </dsp:nvSpPr>
      <dsp:spPr>
        <a:xfrm>
          <a:off x="0" y="2254549"/>
          <a:ext cx="3857447"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超越</a:t>
          </a:r>
          <a:r>
            <a:rPr lang="zh-CN" sz="1800" b="0" i="0" kern="1200" baseline="0" dirty="0"/>
            <a:t>传统分析工具的范式束缚（识别量价关系背后的集体无意识）</a:t>
          </a:r>
          <a:endParaRPr lang="en-US" sz="1800" kern="1200" dirty="0"/>
        </a:p>
      </dsp:txBody>
      <dsp:txXfrm>
        <a:off x="0" y="2254549"/>
        <a:ext cx="3857447" cy="1142640"/>
      </dsp:txXfrm>
    </dsp:sp>
    <dsp:sp modelId="{33A0C30E-3709-411D-A842-26A52D318724}">
      <dsp:nvSpPr>
        <dsp:cNvPr id="0" name=""/>
        <dsp:cNvSpPr/>
      </dsp:nvSpPr>
      <dsp:spPr>
        <a:xfrm>
          <a:off x="0" y="3397189"/>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策略自洽性</a:t>
          </a:r>
          <a:r>
            <a:rPr lang="zh-CN" sz="2300" b="0" i="0" kern="1200" baseline="0" dirty="0"/>
            <a:t>：</a:t>
          </a:r>
          <a:endParaRPr lang="en-US" sz="2300" kern="1200" dirty="0"/>
        </a:p>
      </dsp:txBody>
      <dsp:txXfrm>
        <a:off x="34811" y="3432000"/>
        <a:ext cx="3787825" cy="643492"/>
      </dsp:txXfrm>
    </dsp:sp>
    <dsp:sp modelId="{4CFACFE3-B640-4D4E-B759-8279BAF5C461}">
      <dsp:nvSpPr>
        <dsp:cNvPr id="0" name=""/>
        <dsp:cNvSpPr/>
      </dsp:nvSpPr>
      <dsp:spPr>
        <a:xfrm>
          <a:off x="0" y="4110304"/>
          <a:ext cx="3857447"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构建</a:t>
          </a:r>
          <a:r>
            <a:rPr lang="zh-CN" sz="1800" b="0" i="0" kern="1200" baseline="0" dirty="0"/>
            <a:t>抗范式转换的智能体系（适应市场存在状态的动态演变）</a:t>
          </a:r>
          <a:endParaRPr lang="en-US" sz="1800" kern="1200" dirty="0"/>
        </a:p>
      </dsp:txBody>
      <dsp:txXfrm>
        <a:off x="0" y="4110304"/>
        <a:ext cx="3857447" cy="7855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D3F9C-FF78-4766-B395-07E5C3C3B222}">
      <dsp:nvSpPr>
        <dsp:cNvPr id="0" name=""/>
        <dsp:cNvSpPr/>
      </dsp:nvSpPr>
      <dsp:spPr>
        <a:xfrm rot="5400000">
          <a:off x="275359" y="2260276"/>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CB23F2-DA13-421A-BC98-A8CB8C0DC912}">
      <dsp:nvSpPr>
        <dsp:cNvPr id="0" name=""/>
        <dsp:cNvSpPr/>
      </dsp:nvSpPr>
      <dsp:spPr>
        <a:xfrm>
          <a:off x="138021" y="2669323"/>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构建</a:t>
          </a:r>
          <a:r>
            <a:rPr lang="en-US" sz="1200" b="0" i="0" kern="1200" baseline="0" dirty="0"/>
            <a:t>"</a:t>
          </a:r>
          <a:r>
            <a:rPr lang="zh-CN" sz="1200" b="0" i="0" kern="1200" baseline="0" dirty="0"/>
            <a:t>矛盾</a:t>
          </a:r>
          <a:r>
            <a:rPr lang="en-US" sz="1200" b="0" i="0" kern="1200" baseline="0" dirty="0"/>
            <a:t>-</a:t>
          </a:r>
          <a:r>
            <a:rPr lang="zh-CN" sz="1200" b="0" i="0" kern="1200" baseline="0" dirty="0"/>
            <a:t>消解</a:t>
          </a:r>
          <a:r>
            <a:rPr lang="en-US" sz="1200" b="0" i="0" kern="1200" baseline="0" dirty="0"/>
            <a:t>-</a:t>
          </a:r>
          <a:r>
            <a:rPr lang="zh-CN" sz="1200" b="0" i="0" kern="1200" baseline="0" dirty="0"/>
            <a:t>新平衡</a:t>
          </a:r>
          <a:r>
            <a:rPr lang="en-US" sz="1200" b="0" i="0" kern="1200" baseline="0" dirty="0"/>
            <a:t>"</a:t>
          </a:r>
          <a:r>
            <a:rPr lang="zh-CN" sz="1200" b="0" i="0" kern="1200" baseline="0" dirty="0"/>
            <a:t>市场演进框架：</a:t>
          </a:r>
          <a:endParaRPr lang="en-US" sz="1200" kern="1200" dirty="0"/>
        </a:p>
      </dsp:txBody>
      <dsp:txXfrm>
        <a:off x="138021" y="2669323"/>
        <a:ext cx="1235975" cy="1083405"/>
      </dsp:txXfrm>
    </dsp:sp>
    <dsp:sp modelId="{64E49213-FFCA-4FCA-8906-8D7A80BEAE66}">
      <dsp:nvSpPr>
        <dsp:cNvPr id="0" name=""/>
        <dsp:cNvSpPr/>
      </dsp:nvSpPr>
      <dsp:spPr>
        <a:xfrm>
          <a:off x="1140794" y="2159486"/>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04E774F-3CFA-42AE-AF27-0E19CD8DB62C}">
      <dsp:nvSpPr>
        <dsp:cNvPr id="0" name=""/>
        <dsp:cNvSpPr/>
      </dsp:nvSpPr>
      <dsp:spPr>
        <a:xfrm rot="5400000">
          <a:off x="1788434" y="1885864"/>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A2A8443-E07A-48D6-8B55-8330E8429E58}">
      <dsp:nvSpPr>
        <dsp:cNvPr id="0" name=""/>
        <dsp:cNvSpPr/>
      </dsp:nvSpPr>
      <dsp:spPr>
        <a:xfrm>
          <a:off x="1651097" y="2294911"/>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正题：库存周期复苏（如</a:t>
          </a:r>
          <a:r>
            <a:rPr lang="en-US" sz="1200" b="0" i="0" kern="1200" baseline="0" dirty="0"/>
            <a:t>2023</a:t>
          </a:r>
          <a:r>
            <a:rPr lang="zh-CN" sz="1200" b="0" i="0" kern="1200" baseline="0" dirty="0"/>
            <a:t>年铝锭显性库存下降</a:t>
          </a:r>
          <a:r>
            <a:rPr lang="en-US" sz="1200" b="0" i="0" kern="1200" baseline="0" dirty="0"/>
            <a:t>15%</a:t>
          </a:r>
          <a:r>
            <a:rPr lang="zh-CN" sz="1200" b="0" i="0" kern="1200" baseline="0" dirty="0"/>
            <a:t>）</a:t>
          </a:r>
          <a:endParaRPr lang="en-US" sz="1200" kern="1200" dirty="0"/>
        </a:p>
      </dsp:txBody>
      <dsp:txXfrm>
        <a:off x="1651097" y="2294911"/>
        <a:ext cx="1235975" cy="1083405"/>
      </dsp:txXfrm>
    </dsp:sp>
    <dsp:sp modelId="{C6AC8C0E-AB13-472B-BE09-F524CADAE378}">
      <dsp:nvSpPr>
        <dsp:cNvPr id="0" name=""/>
        <dsp:cNvSpPr/>
      </dsp:nvSpPr>
      <dsp:spPr>
        <a:xfrm>
          <a:off x="2653869" y="1785074"/>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282BCC0-DC82-4F29-AECB-F02AF9215BB4}">
      <dsp:nvSpPr>
        <dsp:cNvPr id="0" name=""/>
        <dsp:cNvSpPr/>
      </dsp:nvSpPr>
      <dsp:spPr>
        <a:xfrm rot="5400000">
          <a:off x="3301510" y="1511452"/>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F80C37-C04C-4BDE-A75F-7076A374CBBB}">
      <dsp:nvSpPr>
        <dsp:cNvPr id="0" name=""/>
        <dsp:cNvSpPr/>
      </dsp:nvSpPr>
      <dsp:spPr>
        <a:xfrm>
          <a:off x="3164172" y="1920499"/>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反题：</a:t>
          </a:r>
          <a:br>
            <a:rPr lang="en-US" altLang="zh-CN" sz="1200" b="0" i="0" kern="1200" baseline="0" dirty="0"/>
          </a:br>
          <a:r>
            <a:rPr lang="zh-CN" sz="1200" b="0" i="0" kern="1200" baseline="0" dirty="0"/>
            <a:t>消费端</a:t>
          </a:r>
          <a:r>
            <a:rPr lang="en-US" sz="1200" b="0" i="0" kern="1200" baseline="0" dirty="0"/>
            <a:t>PMI</a:t>
          </a:r>
          <a:r>
            <a:rPr lang="zh-CN" sz="1200" b="0" i="0" kern="1200" baseline="0" dirty="0"/>
            <a:t>连续</a:t>
          </a:r>
          <a:r>
            <a:rPr lang="en-US" sz="1200" b="0" i="0" kern="1200" baseline="0" dirty="0"/>
            <a:t>3</a:t>
          </a:r>
          <a:r>
            <a:rPr lang="zh-CN" sz="1200" b="0" i="0" kern="1200" baseline="0" dirty="0"/>
            <a:t>月萎缩</a:t>
          </a:r>
          <a:endParaRPr lang="en-US" sz="1200" kern="1200" dirty="0"/>
        </a:p>
      </dsp:txBody>
      <dsp:txXfrm>
        <a:off x="3164172" y="1920499"/>
        <a:ext cx="1235975" cy="1083405"/>
      </dsp:txXfrm>
    </dsp:sp>
    <dsp:sp modelId="{3394DD65-71A8-407C-932B-19729402F22E}">
      <dsp:nvSpPr>
        <dsp:cNvPr id="0" name=""/>
        <dsp:cNvSpPr/>
      </dsp:nvSpPr>
      <dsp:spPr>
        <a:xfrm>
          <a:off x="4166945" y="1410662"/>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3D13E5-111E-42C2-ADA9-F1E4DBE5B21E}">
      <dsp:nvSpPr>
        <dsp:cNvPr id="0" name=""/>
        <dsp:cNvSpPr/>
      </dsp:nvSpPr>
      <dsp:spPr>
        <a:xfrm rot="5400000">
          <a:off x="4814585" y="1137040"/>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823503-4E33-4325-8627-CFC8A8BB2042}">
      <dsp:nvSpPr>
        <dsp:cNvPr id="0" name=""/>
        <dsp:cNvSpPr/>
      </dsp:nvSpPr>
      <dsp:spPr>
        <a:xfrm>
          <a:off x="4677248" y="1546087"/>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合题：产业套保盘介入形成价格平台支撑</a:t>
          </a:r>
          <a:endParaRPr lang="en-US" sz="1200" kern="1200" dirty="0"/>
        </a:p>
      </dsp:txBody>
      <dsp:txXfrm>
        <a:off x="4677248" y="1546087"/>
        <a:ext cx="1235975" cy="108340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201F-C36C-4373-8FED-B385DCDF2404}">
      <dsp:nvSpPr>
        <dsp:cNvPr id="0" name=""/>
        <dsp:cNvSpPr/>
      </dsp:nvSpPr>
      <dsp:spPr>
        <a:xfrm>
          <a:off x="0" y="0"/>
          <a:ext cx="57201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F0099-5783-4DFD-909A-EE4E53F0B91C}">
      <dsp:nvSpPr>
        <dsp:cNvPr id="0" name=""/>
        <dsp:cNvSpPr/>
      </dsp:nvSpPr>
      <dsp:spPr>
        <a:xfrm>
          <a:off x="0" y="0"/>
          <a:ext cx="1144036" cy="393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Font typeface="Arial" panose="020B0604020202020204" pitchFamily="34" charset="0"/>
            <a:buNone/>
          </a:pPr>
          <a:r>
            <a:rPr lang="zh-CN" altLang="en-US" sz="4500" b="1" i="0" kern="1200" dirty="0"/>
            <a:t>数据来源：</a:t>
          </a:r>
          <a:endParaRPr lang="en-US" sz="4500" kern="1200" dirty="0"/>
        </a:p>
      </dsp:txBody>
      <dsp:txXfrm>
        <a:off x="0" y="0"/>
        <a:ext cx="1144036" cy="3933469"/>
      </dsp:txXfrm>
    </dsp:sp>
    <dsp:sp modelId="{3A989805-5161-4AF2-AB65-05DF4E4FC874}">
      <dsp:nvSpPr>
        <dsp:cNvPr id="0" name=""/>
        <dsp:cNvSpPr/>
      </dsp:nvSpPr>
      <dsp:spPr>
        <a:xfrm>
          <a:off x="1229839" y="61460"/>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官方报告</a:t>
          </a:r>
          <a:r>
            <a:rPr lang="zh-CN" altLang="en-US" sz="1800" b="0" i="0" kern="1200" dirty="0"/>
            <a:t>：如美国农业部（</a:t>
          </a:r>
          <a:r>
            <a:rPr lang="en-US" altLang="zh-CN" sz="1800" b="0" i="0" kern="1200" dirty="0"/>
            <a:t>USDA</a:t>
          </a:r>
          <a:r>
            <a:rPr lang="zh-CN" altLang="en-US" sz="1800" b="0" i="0" kern="1200" dirty="0"/>
            <a:t>）报告、</a:t>
          </a:r>
          <a:r>
            <a:rPr lang="en-US" altLang="zh-CN" sz="1800" b="0" i="0" kern="1200" dirty="0"/>
            <a:t>EIA</a:t>
          </a:r>
          <a:r>
            <a:rPr lang="zh-CN" altLang="en-US" sz="1800" b="0" i="0" kern="1200" dirty="0"/>
            <a:t>原油库存数据、中国国家统计局数据。</a:t>
          </a:r>
          <a:endParaRPr lang="en-US" sz="1800" kern="1200" dirty="0"/>
        </a:p>
      </dsp:txBody>
      <dsp:txXfrm>
        <a:off x="1229839" y="61460"/>
        <a:ext cx="4490344" cy="1229209"/>
      </dsp:txXfrm>
    </dsp:sp>
    <dsp:sp modelId="{FBFD21C6-276A-42F1-82F2-C92D1F7ACD2D}">
      <dsp:nvSpPr>
        <dsp:cNvPr id="0" name=""/>
        <dsp:cNvSpPr/>
      </dsp:nvSpPr>
      <dsp:spPr>
        <a:xfrm>
          <a:off x="1144036" y="1290669"/>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C53C5B-9B9B-4A96-BBBC-C10E48DE087B}">
      <dsp:nvSpPr>
        <dsp:cNvPr id="0" name=""/>
        <dsp:cNvSpPr/>
      </dsp:nvSpPr>
      <dsp:spPr>
        <a:xfrm>
          <a:off x="1229839" y="1352129"/>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行业数据</a:t>
          </a:r>
          <a:r>
            <a:rPr lang="zh-CN" altLang="en-US" sz="1800" b="0" i="0" kern="1200" dirty="0"/>
            <a:t>：行业协会统计（如国际铜业研究组织</a:t>
          </a:r>
          <a:r>
            <a:rPr lang="en-US" altLang="zh-CN" sz="1800" b="0" i="0" kern="1200" dirty="0"/>
            <a:t>ICSG</a:t>
          </a:r>
          <a:r>
            <a:rPr lang="zh-CN" altLang="en-US" sz="1800" b="0" i="0" kern="1200" dirty="0"/>
            <a:t>）、企业财报中的产能信息。</a:t>
          </a:r>
        </a:p>
      </dsp:txBody>
      <dsp:txXfrm>
        <a:off x="1229839" y="1352129"/>
        <a:ext cx="4490344" cy="1229209"/>
      </dsp:txXfrm>
    </dsp:sp>
    <dsp:sp modelId="{747B4C8F-1A2B-4A1D-A827-EFD71B8362E3}">
      <dsp:nvSpPr>
        <dsp:cNvPr id="0" name=""/>
        <dsp:cNvSpPr/>
      </dsp:nvSpPr>
      <dsp:spPr>
        <a:xfrm>
          <a:off x="1144036" y="2581339"/>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859D1-5902-4B0A-85DC-A188713CF2E1}">
      <dsp:nvSpPr>
        <dsp:cNvPr id="0" name=""/>
        <dsp:cNvSpPr/>
      </dsp:nvSpPr>
      <dsp:spPr>
        <a:xfrm>
          <a:off x="1229839" y="2642799"/>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实时数据流</a:t>
          </a:r>
          <a:r>
            <a:rPr lang="zh-CN" altLang="en-US" sz="1800" b="0" i="0" kern="1200" dirty="0"/>
            <a:t>：卫星遥感监测（农田植被指数、港口油轮活动）、物联网传感器（矿井产量监测）</a:t>
          </a:r>
        </a:p>
      </dsp:txBody>
      <dsp:txXfrm>
        <a:off x="1229839" y="2642799"/>
        <a:ext cx="4490344" cy="1229209"/>
      </dsp:txXfrm>
    </dsp:sp>
    <dsp:sp modelId="{BB52D9D0-30EC-42F1-AE3D-360D21E041FD}">
      <dsp:nvSpPr>
        <dsp:cNvPr id="0" name=""/>
        <dsp:cNvSpPr/>
      </dsp:nvSpPr>
      <dsp:spPr>
        <a:xfrm>
          <a:off x="1144036" y="3872008"/>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3BBBB-4C40-42C6-8C44-E005722A59B6}">
      <dsp:nvSpPr>
        <dsp:cNvPr id="0" name=""/>
        <dsp:cNvSpPr/>
      </dsp:nvSpPr>
      <dsp:spPr>
        <a:xfrm>
          <a:off x="0" y="0"/>
          <a:ext cx="55446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3A048-AEB0-427E-8190-61577D9192B1}">
      <dsp:nvSpPr>
        <dsp:cNvPr id="0" name=""/>
        <dsp:cNvSpPr/>
      </dsp:nvSpPr>
      <dsp:spPr>
        <a:xfrm>
          <a:off x="0" y="0"/>
          <a:ext cx="1108923" cy="393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zh-CN" altLang="en-US" sz="4500" b="1" kern="1200" dirty="0"/>
            <a:t>分析对象</a:t>
          </a:r>
          <a:endParaRPr lang="en-US" sz="4500" b="1" kern="1200" dirty="0"/>
        </a:p>
      </dsp:txBody>
      <dsp:txXfrm>
        <a:off x="0" y="0"/>
        <a:ext cx="1108923" cy="3933469"/>
      </dsp:txXfrm>
    </dsp:sp>
    <dsp:sp modelId="{D317B37B-AC16-4968-9BA4-F6B6A4DE4108}">
      <dsp:nvSpPr>
        <dsp:cNvPr id="0" name=""/>
        <dsp:cNvSpPr/>
      </dsp:nvSpPr>
      <dsp:spPr>
        <a:xfrm>
          <a:off x="1192092" y="61460"/>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分析目标价差分析</a:t>
          </a:r>
          <a:endParaRPr lang="en-US" sz="3900" kern="1200" dirty="0"/>
        </a:p>
      </dsp:txBody>
      <dsp:txXfrm>
        <a:off x="1192092" y="61460"/>
        <a:ext cx="4352523" cy="1229209"/>
      </dsp:txXfrm>
    </dsp:sp>
    <dsp:sp modelId="{B54AF1D4-3DDE-41B0-AD1C-1ABC58C29CF0}">
      <dsp:nvSpPr>
        <dsp:cNvPr id="0" name=""/>
        <dsp:cNvSpPr/>
      </dsp:nvSpPr>
      <dsp:spPr>
        <a:xfrm>
          <a:off x="1108923" y="1290669"/>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BBE48-EA70-4DCA-BEAE-1EAB56CB3444}">
      <dsp:nvSpPr>
        <dsp:cNvPr id="0" name=""/>
        <dsp:cNvSpPr/>
      </dsp:nvSpPr>
      <dsp:spPr>
        <a:xfrm>
          <a:off x="1192092" y="1352129"/>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季节性分析</a:t>
          </a:r>
          <a:endParaRPr lang="en-US" altLang="zh-CN" sz="3900" kern="1200" dirty="0"/>
        </a:p>
      </dsp:txBody>
      <dsp:txXfrm>
        <a:off x="1192092" y="1352129"/>
        <a:ext cx="4352523" cy="1229209"/>
      </dsp:txXfrm>
    </dsp:sp>
    <dsp:sp modelId="{D5259249-840D-4642-AC2E-173BF2F90399}">
      <dsp:nvSpPr>
        <dsp:cNvPr id="0" name=""/>
        <dsp:cNvSpPr/>
      </dsp:nvSpPr>
      <dsp:spPr>
        <a:xfrm>
          <a:off x="1108923" y="2581339"/>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C70F01-3381-467F-B917-E9CC9CEB952B}">
      <dsp:nvSpPr>
        <dsp:cNvPr id="0" name=""/>
        <dsp:cNvSpPr/>
      </dsp:nvSpPr>
      <dsp:spPr>
        <a:xfrm>
          <a:off x="1192092" y="2642799"/>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统计学规律分析</a:t>
          </a:r>
          <a:endParaRPr lang="en-US" sz="3900" kern="1200" dirty="0"/>
        </a:p>
      </dsp:txBody>
      <dsp:txXfrm>
        <a:off x="1192092" y="2642799"/>
        <a:ext cx="4352523" cy="1229209"/>
      </dsp:txXfrm>
    </dsp:sp>
    <dsp:sp modelId="{0E0483A6-DEC9-479D-947D-0BC747FC2DE7}">
      <dsp:nvSpPr>
        <dsp:cNvPr id="0" name=""/>
        <dsp:cNvSpPr/>
      </dsp:nvSpPr>
      <dsp:spPr>
        <a:xfrm>
          <a:off x="1108923" y="3872008"/>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60F4E-C6FF-4F10-AB75-414A259FFB6B}">
      <dsp:nvSpPr>
        <dsp:cNvPr id="0" name=""/>
        <dsp:cNvSpPr/>
      </dsp:nvSpPr>
      <dsp:spPr>
        <a:xfrm>
          <a:off x="7217" y="1376"/>
          <a:ext cx="3451432"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Excel</a:t>
          </a:r>
          <a:endParaRPr lang="en-US" sz="6500" kern="1200" dirty="0"/>
        </a:p>
      </dsp:txBody>
      <dsp:txXfrm>
        <a:off x="84657" y="78816"/>
        <a:ext cx="3296552" cy="2489102"/>
      </dsp:txXfrm>
    </dsp:sp>
    <dsp:sp modelId="{53A8EA33-C7D3-4834-98F2-4925576081A8}">
      <dsp:nvSpPr>
        <dsp:cNvPr id="0" name=""/>
        <dsp:cNvSpPr/>
      </dsp:nvSpPr>
      <dsp:spPr>
        <a:xfrm>
          <a:off x="721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记录存储数据</a:t>
          </a:r>
          <a:endParaRPr lang="en-US" sz="2900" kern="1200" dirty="0"/>
        </a:p>
      </dsp:txBody>
      <dsp:txXfrm>
        <a:off x="39126" y="2992012"/>
        <a:ext cx="1025649" cy="2580164"/>
      </dsp:txXfrm>
    </dsp:sp>
    <dsp:sp modelId="{B79D363D-C02C-4A3F-B8E5-ABD558C96DC7}">
      <dsp:nvSpPr>
        <dsp:cNvPr id="0" name=""/>
        <dsp:cNvSpPr/>
      </dsp:nvSpPr>
      <dsp:spPr>
        <a:xfrm>
          <a:off x="118820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可视化展现</a:t>
          </a:r>
          <a:endParaRPr lang="en-US" sz="2900" kern="1200" dirty="0"/>
        </a:p>
      </dsp:txBody>
      <dsp:txXfrm>
        <a:off x="1220109" y="2992012"/>
        <a:ext cx="1025649" cy="2580164"/>
      </dsp:txXfrm>
    </dsp:sp>
    <dsp:sp modelId="{AC64AA5A-9E26-486E-859C-32F8706ED65A}">
      <dsp:nvSpPr>
        <dsp:cNvPr id="0" name=""/>
        <dsp:cNvSpPr/>
      </dsp:nvSpPr>
      <dsp:spPr>
        <a:xfrm>
          <a:off x="2369182"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计算（函数公式）</a:t>
          </a:r>
          <a:endParaRPr lang="en-US" sz="2900" kern="1200" dirty="0"/>
        </a:p>
      </dsp:txBody>
      <dsp:txXfrm>
        <a:off x="2401091" y="2992012"/>
        <a:ext cx="1025649" cy="2580164"/>
      </dsp:txXfrm>
    </dsp:sp>
    <dsp:sp modelId="{3481EA34-696A-4DF0-A886-D54800E18F20}">
      <dsp:nvSpPr>
        <dsp:cNvPr id="0" name=""/>
        <dsp:cNvSpPr/>
      </dsp:nvSpPr>
      <dsp:spPr>
        <a:xfrm>
          <a:off x="3641680" y="1376"/>
          <a:ext cx="4632414"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Python</a:t>
          </a:r>
          <a:endParaRPr lang="en-US" sz="6500" kern="1200" dirty="0"/>
        </a:p>
      </dsp:txBody>
      <dsp:txXfrm>
        <a:off x="3719120" y="78816"/>
        <a:ext cx="4477534" cy="2489102"/>
      </dsp:txXfrm>
    </dsp:sp>
    <dsp:sp modelId="{875AC30B-F415-42BB-8277-1B1FBA8C40C2}">
      <dsp:nvSpPr>
        <dsp:cNvPr id="0" name=""/>
        <dsp:cNvSpPr/>
      </dsp:nvSpPr>
      <dsp:spPr>
        <a:xfrm>
          <a:off x="364168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清洗对齐</a:t>
          </a:r>
          <a:endParaRPr lang="en-US" sz="2900" kern="1200" dirty="0"/>
        </a:p>
      </dsp:txBody>
      <dsp:txXfrm>
        <a:off x="3673589" y="2992012"/>
        <a:ext cx="1025649" cy="2580164"/>
      </dsp:txXfrm>
    </dsp:sp>
    <dsp:sp modelId="{A298C566-E4C1-4A09-A0C3-D64C1B4FB7DD}">
      <dsp:nvSpPr>
        <dsp:cNvPr id="0" name=""/>
        <dsp:cNvSpPr/>
      </dsp:nvSpPr>
      <dsp:spPr>
        <a:xfrm>
          <a:off x="4822662"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季节性分析</a:t>
          </a:r>
          <a:endParaRPr lang="en-US" sz="2900" kern="1200" dirty="0"/>
        </a:p>
      </dsp:txBody>
      <dsp:txXfrm>
        <a:off x="4854571" y="2992012"/>
        <a:ext cx="1025649" cy="2580164"/>
      </dsp:txXfrm>
    </dsp:sp>
    <dsp:sp modelId="{5CE067FA-99B9-4BC6-9EA4-D2BE09528A91}">
      <dsp:nvSpPr>
        <dsp:cNvPr id="0" name=""/>
        <dsp:cNvSpPr/>
      </dsp:nvSpPr>
      <dsp:spPr>
        <a:xfrm>
          <a:off x="6003645"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高级建模</a:t>
          </a:r>
          <a:endParaRPr lang="en-US" sz="2900" kern="1200" dirty="0"/>
        </a:p>
      </dsp:txBody>
      <dsp:txXfrm>
        <a:off x="6035554" y="2992012"/>
        <a:ext cx="1025649" cy="2580164"/>
      </dsp:txXfrm>
    </dsp:sp>
    <dsp:sp modelId="{A41C4D3D-EE3D-4729-BF04-599F9720E160}">
      <dsp:nvSpPr>
        <dsp:cNvPr id="0" name=""/>
        <dsp:cNvSpPr/>
      </dsp:nvSpPr>
      <dsp:spPr>
        <a:xfrm>
          <a:off x="718462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策略开发回测</a:t>
          </a:r>
          <a:endParaRPr lang="en-US" sz="2900" kern="1200" dirty="0"/>
        </a:p>
      </dsp:txBody>
      <dsp:txXfrm>
        <a:off x="7216536" y="2992012"/>
        <a:ext cx="1025649" cy="2580164"/>
      </dsp:txXfrm>
    </dsp:sp>
    <dsp:sp modelId="{3C9DFA23-5E46-46E8-A589-465472A371E3}">
      <dsp:nvSpPr>
        <dsp:cNvPr id="0" name=""/>
        <dsp:cNvSpPr/>
      </dsp:nvSpPr>
      <dsp:spPr>
        <a:xfrm>
          <a:off x="8457125" y="1376"/>
          <a:ext cx="3451432"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BI</a:t>
          </a:r>
          <a:r>
            <a:rPr lang="zh-CN" altLang="en-US" sz="6500" kern="1200" dirty="0"/>
            <a:t>工具</a:t>
          </a:r>
          <a:endParaRPr lang="en-US" sz="6500" kern="1200" dirty="0"/>
        </a:p>
      </dsp:txBody>
      <dsp:txXfrm>
        <a:off x="8534565" y="78816"/>
        <a:ext cx="3296552" cy="2489102"/>
      </dsp:txXfrm>
    </dsp:sp>
    <dsp:sp modelId="{1280C5A3-BFD2-43B9-8ADA-CA20C5D0C4AF}">
      <dsp:nvSpPr>
        <dsp:cNvPr id="0" name=""/>
        <dsp:cNvSpPr/>
      </dsp:nvSpPr>
      <dsp:spPr>
        <a:xfrm>
          <a:off x="8457125"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数据整合</a:t>
          </a:r>
          <a:endParaRPr lang="en-US" sz="2900" kern="1200" dirty="0"/>
        </a:p>
      </dsp:txBody>
      <dsp:txXfrm>
        <a:off x="8489034" y="2992012"/>
        <a:ext cx="1025649" cy="2580164"/>
      </dsp:txXfrm>
    </dsp:sp>
    <dsp:sp modelId="{29905712-81E5-4B29-8B38-6708C1145B93}">
      <dsp:nvSpPr>
        <dsp:cNvPr id="0" name=""/>
        <dsp:cNvSpPr/>
      </dsp:nvSpPr>
      <dsp:spPr>
        <a:xfrm>
          <a:off x="963810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交互式分析</a:t>
          </a:r>
          <a:endParaRPr lang="en-US" sz="2900" kern="1200" dirty="0"/>
        </a:p>
      </dsp:txBody>
      <dsp:txXfrm>
        <a:off x="9670016" y="2992012"/>
        <a:ext cx="1025649" cy="2580164"/>
      </dsp:txXfrm>
    </dsp:sp>
    <dsp:sp modelId="{DAB1D094-AE62-493F-AF50-2478555A3C25}">
      <dsp:nvSpPr>
        <dsp:cNvPr id="0" name=""/>
        <dsp:cNvSpPr/>
      </dsp:nvSpPr>
      <dsp:spPr>
        <a:xfrm>
          <a:off x="1081909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工具链选型</a:t>
          </a:r>
          <a:endParaRPr lang="en-US" sz="2900" kern="1200" dirty="0"/>
        </a:p>
      </dsp:txBody>
      <dsp:txXfrm>
        <a:off x="10850999" y="2992012"/>
        <a:ext cx="1025649" cy="25801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CADF1-7D13-43B7-BAC0-E07CBBD2FAFB}">
      <dsp:nvSpPr>
        <dsp:cNvPr id="0" name=""/>
        <dsp:cNvSpPr/>
      </dsp:nvSpPr>
      <dsp:spPr>
        <a:xfrm>
          <a:off x="0" y="22214"/>
          <a:ext cx="5916612"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缺乏理解和常识</a:t>
          </a:r>
          <a:endParaRPr lang="en-US" sz="2800" kern="1200" dirty="0"/>
        </a:p>
      </dsp:txBody>
      <dsp:txXfrm>
        <a:off x="42379" y="64593"/>
        <a:ext cx="5831854" cy="783382"/>
      </dsp:txXfrm>
    </dsp:sp>
    <dsp:sp modelId="{1533C10A-46FA-4FB5-8553-062A23512548}">
      <dsp:nvSpPr>
        <dsp:cNvPr id="0" name=""/>
        <dsp:cNvSpPr/>
      </dsp:nvSpPr>
      <dsp:spPr>
        <a:xfrm>
          <a:off x="0" y="890354"/>
          <a:ext cx="5916612"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无法真正理解问题</a:t>
          </a:r>
          <a:endParaRPr lang="en-US" sz="2200" kern="1200" dirty="0"/>
        </a:p>
      </dsp:txBody>
      <dsp:txXfrm>
        <a:off x="0" y="890354"/>
        <a:ext cx="5916612" cy="521640"/>
      </dsp:txXfrm>
    </dsp:sp>
    <dsp:sp modelId="{D0A55DF5-3581-4ED2-8D1C-DACBBE5153AF}">
      <dsp:nvSpPr>
        <dsp:cNvPr id="0" name=""/>
        <dsp:cNvSpPr/>
      </dsp:nvSpPr>
      <dsp:spPr>
        <a:xfrm>
          <a:off x="0" y="1411994"/>
          <a:ext cx="5916612"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创造力有限</a:t>
          </a:r>
          <a:endParaRPr lang="en-US" sz="2800" kern="1200" dirty="0"/>
        </a:p>
      </dsp:txBody>
      <dsp:txXfrm>
        <a:off x="42379" y="1454373"/>
        <a:ext cx="5831854" cy="783382"/>
      </dsp:txXfrm>
    </dsp:sp>
    <dsp:sp modelId="{D4D9ECA7-625F-4A5E-B8DA-37D442E91A34}">
      <dsp:nvSpPr>
        <dsp:cNvPr id="0" name=""/>
        <dsp:cNvSpPr/>
      </dsp:nvSpPr>
      <dsp:spPr>
        <a:xfrm>
          <a:off x="0" y="2280135"/>
          <a:ext cx="5916612"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都是建立在人类旧有的数据上训练出来</a:t>
          </a:r>
          <a:endParaRPr lang="en-US" sz="2200" kern="1200" dirty="0"/>
        </a:p>
      </dsp:txBody>
      <dsp:txXfrm>
        <a:off x="0" y="2280135"/>
        <a:ext cx="5916612" cy="521640"/>
      </dsp:txXfrm>
    </dsp:sp>
    <dsp:sp modelId="{8444425A-237D-4B6B-A323-0022C3E34A20}">
      <dsp:nvSpPr>
        <dsp:cNvPr id="0" name=""/>
        <dsp:cNvSpPr/>
      </dsp:nvSpPr>
      <dsp:spPr>
        <a:xfrm>
          <a:off x="0" y="2801775"/>
          <a:ext cx="5916612"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难以适应突发情况</a:t>
          </a:r>
          <a:endParaRPr lang="en-US" sz="2800" kern="1200" dirty="0"/>
        </a:p>
      </dsp:txBody>
      <dsp:txXfrm>
        <a:off x="42379" y="2844154"/>
        <a:ext cx="5831854" cy="783382"/>
      </dsp:txXfrm>
    </dsp:sp>
    <dsp:sp modelId="{1E7D213F-691B-4967-813A-B6D17AA5E9EA}">
      <dsp:nvSpPr>
        <dsp:cNvPr id="0" name=""/>
        <dsp:cNvSpPr/>
      </dsp:nvSpPr>
      <dsp:spPr>
        <a:xfrm>
          <a:off x="0" y="3750555"/>
          <a:ext cx="5916612"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放大偏见</a:t>
          </a:r>
          <a:endParaRPr lang="en-US" sz="2800" kern="1200" dirty="0"/>
        </a:p>
      </dsp:txBody>
      <dsp:txXfrm>
        <a:off x="42379" y="3792934"/>
        <a:ext cx="5831854" cy="783382"/>
      </dsp:txXfrm>
    </dsp:sp>
    <dsp:sp modelId="{76513954-A09F-4475-A5D0-C9B2F149D2DE}">
      <dsp:nvSpPr>
        <dsp:cNvPr id="0" name=""/>
        <dsp:cNvSpPr/>
      </dsp:nvSpPr>
      <dsp:spPr>
        <a:xfrm>
          <a:off x="0" y="4618694"/>
          <a:ext cx="5916612"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数据不足</a:t>
          </a:r>
          <a:endParaRPr lang="en-US" sz="2200" kern="1200" dirty="0"/>
        </a:p>
      </dsp:txBody>
      <dsp:txXfrm>
        <a:off x="0" y="4618694"/>
        <a:ext cx="5916612" cy="5216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092BA-CE7E-4429-AB0E-F245E3FE287A}">
      <dsp:nvSpPr>
        <dsp:cNvPr id="0" name=""/>
        <dsp:cNvSpPr/>
      </dsp:nvSpPr>
      <dsp:spPr>
        <a:xfrm>
          <a:off x="0" y="623324"/>
          <a:ext cx="5916613" cy="1855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791464" rIns="459195" bIns="270256" numCol="1" spcCol="1270" anchor="t" anchorCtr="0">
          <a:noAutofit/>
        </a:bodyPr>
        <a:lstStyle/>
        <a:p>
          <a:pPr marL="285750" lvl="1" indent="-285750" algn="l" defTabSz="1689100">
            <a:lnSpc>
              <a:spcPct val="90000"/>
            </a:lnSpc>
            <a:spcBef>
              <a:spcPct val="0"/>
            </a:spcBef>
            <a:spcAft>
              <a:spcPct val="15000"/>
            </a:spcAft>
            <a:buChar char="•"/>
          </a:pPr>
          <a:r>
            <a:rPr lang="zh-CN" altLang="en-US" sz="3800" kern="1200" dirty="0"/>
            <a:t>自动化、重复</a:t>
          </a:r>
          <a:endParaRPr lang="en-US" sz="3800" kern="1200" dirty="0"/>
        </a:p>
      </dsp:txBody>
      <dsp:txXfrm>
        <a:off x="0" y="623324"/>
        <a:ext cx="5916613" cy="1855350"/>
      </dsp:txXfrm>
    </dsp:sp>
    <dsp:sp modelId="{3F0D252F-511D-4E7F-B68C-F952960AF0E0}">
      <dsp:nvSpPr>
        <dsp:cNvPr id="0" name=""/>
        <dsp:cNvSpPr/>
      </dsp:nvSpPr>
      <dsp:spPr>
        <a:xfrm>
          <a:off x="295830" y="62444"/>
          <a:ext cx="4141629"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1689100">
            <a:lnSpc>
              <a:spcPct val="90000"/>
            </a:lnSpc>
            <a:spcBef>
              <a:spcPct val="0"/>
            </a:spcBef>
            <a:spcAft>
              <a:spcPct val="35000"/>
            </a:spcAft>
            <a:buNone/>
          </a:pPr>
          <a:r>
            <a:rPr lang="zh-CN" altLang="en-US" sz="3800" kern="1200" dirty="0"/>
            <a:t>提高效率</a:t>
          </a:r>
          <a:endParaRPr lang="en-US" sz="3800" kern="1200" dirty="0"/>
        </a:p>
      </dsp:txBody>
      <dsp:txXfrm>
        <a:off x="350590" y="117204"/>
        <a:ext cx="4032109" cy="1012240"/>
      </dsp:txXfrm>
    </dsp:sp>
    <dsp:sp modelId="{51C4FE7D-B64C-47F4-890D-DBCD3A5BB013}">
      <dsp:nvSpPr>
        <dsp:cNvPr id="0" name=""/>
        <dsp:cNvSpPr/>
      </dsp:nvSpPr>
      <dsp:spPr>
        <a:xfrm>
          <a:off x="0" y="3244755"/>
          <a:ext cx="5916613" cy="1855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791464" rIns="459195" bIns="270256" numCol="1" spcCol="1270" anchor="t" anchorCtr="0">
          <a:noAutofit/>
        </a:bodyPr>
        <a:lstStyle/>
        <a:p>
          <a:pPr marL="285750" lvl="1" indent="-285750" algn="l" defTabSz="1689100">
            <a:lnSpc>
              <a:spcPct val="90000"/>
            </a:lnSpc>
            <a:spcBef>
              <a:spcPct val="0"/>
            </a:spcBef>
            <a:spcAft>
              <a:spcPct val="15000"/>
            </a:spcAft>
            <a:buChar char="•"/>
          </a:pPr>
          <a:r>
            <a:rPr lang="zh-CN" altLang="en-US" sz="3800" kern="1200" dirty="0"/>
            <a:t>知识更广、面更宽</a:t>
          </a:r>
          <a:endParaRPr lang="en-US" sz="3800" kern="1200" dirty="0"/>
        </a:p>
      </dsp:txBody>
      <dsp:txXfrm>
        <a:off x="0" y="3244755"/>
        <a:ext cx="5916613" cy="1855350"/>
      </dsp:txXfrm>
    </dsp:sp>
    <dsp:sp modelId="{D1A42CEC-E938-4FCA-AE0C-1062ED17E2F0}">
      <dsp:nvSpPr>
        <dsp:cNvPr id="0" name=""/>
        <dsp:cNvSpPr/>
      </dsp:nvSpPr>
      <dsp:spPr>
        <a:xfrm>
          <a:off x="295830" y="2683875"/>
          <a:ext cx="4141629"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1689100">
            <a:lnSpc>
              <a:spcPct val="90000"/>
            </a:lnSpc>
            <a:spcBef>
              <a:spcPct val="0"/>
            </a:spcBef>
            <a:spcAft>
              <a:spcPct val="35000"/>
            </a:spcAft>
            <a:buNone/>
          </a:pPr>
          <a:r>
            <a:rPr lang="zh-CN" altLang="en-US" sz="3800" kern="1200" dirty="0"/>
            <a:t>增强能力</a:t>
          </a:r>
          <a:endParaRPr lang="en-US" sz="3800" kern="1200" dirty="0"/>
        </a:p>
      </dsp:txBody>
      <dsp:txXfrm>
        <a:off x="350590" y="2738635"/>
        <a:ext cx="4032109" cy="101224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71045-DE10-464B-B902-85D320E6C6ED}">
      <dsp:nvSpPr>
        <dsp:cNvPr id="0" name=""/>
        <dsp:cNvSpPr/>
      </dsp:nvSpPr>
      <dsp:spPr>
        <a:xfrm>
          <a:off x="3723" y="11267"/>
          <a:ext cx="3630280"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a:t>结果验证与评估</a:t>
          </a:r>
          <a:endParaRPr lang="en-US" sz="2400" kern="1200" dirty="0"/>
        </a:p>
      </dsp:txBody>
      <dsp:txXfrm>
        <a:off x="3723" y="11267"/>
        <a:ext cx="3630280" cy="691200"/>
      </dsp:txXfrm>
    </dsp:sp>
    <dsp:sp modelId="{81554F84-2B65-4938-A64E-1CFA9A001AB9}">
      <dsp:nvSpPr>
        <dsp:cNvPr id="0" name=""/>
        <dsp:cNvSpPr/>
      </dsp:nvSpPr>
      <dsp:spPr>
        <a:xfrm>
          <a:off x="3723" y="702468"/>
          <a:ext cx="3630280"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2F1311-6C6B-4995-ACF2-504AC7DF55C9}">
      <dsp:nvSpPr>
        <dsp:cNvPr id="0" name=""/>
        <dsp:cNvSpPr/>
      </dsp:nvSpPr>
      <dsp:spPr>
        <a:xfrm>
          <a:off x="4142243" y="11267"/>
          <a:ext cx="3630280"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结论与建议</a:t>
          </a:r>
          <a:endParaRPr lang="en-US" sz="2400" kern="1200" dirty="0"/>
        </a:p>
      </dsp:txBody>
      <dsp:txXfrm>
        <a:off x="4142243" y="11267"/>
        <a:ext cx="3630280" cy="691200"/>
      </dsp:txXfrm>
    </dsp:sp>
    <dsp:sp modelId="{7E07BC9A-B105-4753-A73A-A03C42DD75F6}">
      <dsp:nvSpPr>
        <dsp:cNvPr id="0" name=""/>
        <dsp:cNvSpPr/>
      </dsp:nvSpPr>
      <dsp:spPr>
        <a:xfrm>
          <a:off x="4142243" y="702468"/>
          <a:ext cx="3630280"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4AC05C-4050-4506-890C-05BE5436CA87}">
      <dsp:nvSpPr>
        <dsp:cNvPr id="0" name=""/>
        <dsp:cNvSpPr/>
      </dsp:nvSpPr>
      <dsp:spPr>
        <a:xfrm>
          <a:off x="8280763" y="11267"/>
          <a:ext cx="3630280"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持续跟踪与反馈</a:t>
          </a:r>
          <a:endParaRPr lang="en-US" sz="2400" kern="1200" dirty="0"/>
        </a:p>
      </dsp:txBody>
      <dsp:txXfrm>
        <a:off x="8280763" y="11267"/>
        <a:ext cx="3630280" cy="691200"/>
      </dsp:txXfrm>
    </dsp:sp>
    <dsp:sp modelId="{3E838C2A-0A31-4CF9-8F03-C2AB5478F661}">
      <dsp:nvSpPr>
        <dsp:cNvPr id="0" name=""/>
        <dsp:cNvSpPr/>
      </dsp:nvSpPr>
      <dsp:spPr>
        <a:xfrm>
          <a:off x="8280763" y="702468"/>
          <a:ext cx="3630280"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C5989-646E-4A90-8F48-70F839D3CD49}">
      <dsp:nvSpPr>
        <dsp:cNvPr id="0" name=""/>
        <dsp:cNvSpPr/>
      </dsp:nvSpPr>
      <dsp:spPr>
        <a:xfrm>
          <a:off x="3723" y="27815"/>
          <a:ext cx="363028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问题定义的迭代</a:t>
          </a:r>
          <a:endParaRPr lang="en-US" sz="2300" kern="1200" dirty="0"/>
        </a:p>
      </dsp:txBody>
      <dsp:txXfrm>
        <a:off x="3723" y="27815"/>
        <a:ext cx="3630280" cy="662400"/>
      </dsp:txXfrm>
    </dsp:sp>
    <dsp:sp modelId="{09233327-F949-4167-B2A2-65B0D09A8585}">
      <dsp:nvSpPr>
        <dsp:cNvPr id="0" name=""/>
        <dsp:cNvSpPr/>
      </dsp:nvSpPr>
      <dsp:spPr>
        <a:xfrm>
          <a:off x="3723" y="690216"/>
          <a:ext cx="3630280" cy="1010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422570-1826-4A92-AFEF-B3F57009844A}">
      <dsp:nvSpPr>
        <dsp:cNvPr id="0" name=""/>
        <dsp:cNvSpPr/>
      </dsp:nvSpPr>
      <dsp:spPr>
        <a:xfrm>
          <a:off x="4142243" y="27815"/>
          <a:ext cx="363028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数据收集与整理</a:t>
          </a:r>
          <a:endParaRPr lang="en-US" sz="2300" kern="1200" dirty="0"/>
        </a:p>
      </dsp:txBody>
      <dsp:txXfrm>
        <a:off x="4142243" y="27815"/>
        <a:ext cx="3630280" cy="662400"/>
      </dsp:txXfrm>
    </dsp:sp>
    <dsp:sp modelId="{6FFBA51B-58D7-4C1C-BBC6-9A1030A48FBA}">
      <dsp:nvSpPr>
        <dsp:cNvPr id="0" name=""/>
        <dsp:cNvSpPr/>
      </dsp:nvSpPr>
      <dsp:spPr>
        <a:xfrm>
          <a:off x="4142243" y="690216"/>
          <a:ext cx="3630280" cy="1010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F71045-DE10-464B-B902-85D320E6C6ED}">
      <dsp:nvSpPr>
        <dsp:cNvPr id="0" name=""/>
        <dsp:cNvSpPr/>
      </dsp:nvSpPr>
      <dsp:spPr>
        <a:xfrm>
          <a:off x="8280763" y="27815"/>
          <a:ext cx="363028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分析方法与模型</a:t>
          </a:r>
          <a:endParaRPr lang="en-US" sz="2300" kern="1200" dirty="0"/>
        </a:p>
      </dsp:txBody>
      <dsp:txXfrm>
        <a:off x="8280763" y="27815"/>
        <a:ext cx="3630280" cy="662400"/>
      </dsp:txXfrm>
    </dsp:sp>
    <dsp:sp modelId="{81554F84-2B65-4938-A64E-1CFA9A001AB9}">
      <dsp:nvSpPr>
        <dsp:cNvPr id="0" name=""/>
        <dsp:cNvSpPr/>
      </dsp:nvSpPr>
      <dsp:spPr>
        <a:xfrm>
          <a:off x="8280763" y="690216"/>
          <a:ext cx="3630280" cy="1010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63739-5883-41E7-9A5D-CE6C3CBB1486}">
      <dsp:nvSpPr>
        <dsp:cNvPr id="0" name=""/>
        <dsp:cNvSpPr/>
      </dsp:nvSpPr>
      <dsp:spPr>
        <a:xfrm>
          <a:off x="249462" y="1423"/>
          <a:ext cx="2579851" cy="15479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情报分析员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收集分析情报</a:t>
          </a:r>
          <a:endParaRPr lang="en-US" sz="1900" kern="1200" dirty="0"/>
        </a:p>
      </dsp:txBody>
      <dsp:txXfrm>
        <a:off x="249462" y="1423"/>
        <a:ext cx="2579851" cy="1547910"/>
      </dsp:txXfrm>
    </dsp:sp>
    <dsp:sp modelId="{11707037-0E09-4026-A5D6-3A6753DE2A0B}">
      <dsp:nvSpPr>
        <dsp:cNvPr id="0" name=""/>
        <dsp:cNvSpPr/>
      </dsp:nvSpPr>
      <dsp:spPr>
        <a:xfrm>
          <a:off x="3087299" y="1423"/>
          <a:ext cx="2579851" cy="1547910"/>
        </a:xfrm>
        <a:prstGeom prst="rect">
          <a:avLst/>
        </a:prstGeom>
        <a:solidFill>
          <a:schemeClr val="accent3">
            <a:hueOff val="-1754077"/>
            <a:satOff val="11937"/>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战略规划师</a:t>
          </a:r>
          <a:endParaRPr lang="en-US" sz="2400" kern="1200" dirty="0"/>
        </a:p>
        <a:p>
          <a:pPr marL="171450" lvl="1" indent="-171450" algn="l" defTabSz="844550">
            <a:lnSpc>
              <a:spcPct val="90000"/>
            </a:lnSpc>
            <a:spcBef>
              <a:spcPct val="0"/>
            </a:spcBef>
            <a:spcAft>
              <a:spcPct val="15000"/>
            </a:spcAft>
            <a:buChar char="•"/>
          </a:pPr>
          <a:r>
            <a:rPr lang="zh-CN" altLang="en-US" sz="1900" kern="1200" dirty="0"/>
            <a:t>制定战略和计划</a:t>
          </a:r>
          <a:endParaRPr lang="en-US" sz="1900" kern="1200" dirty="0"/>
        </a:p>
      </dsp:txBody>
      <dsp:txXfrm>
        <a:off x="3087299" y="1423"/>
        <a:ext cx="2579851" cy="1547910"/>
      </dsp:txXfrm>
    </dsp:sp>
    <dsp:sp modelId="{719A7ABE-D12E-4678-8C50-3E76262CBA10}">
      <dsp:nvSpPr>
        <dsp:cNvPr id="0" name=""/>
        <dsp:cNvSpPr/>
      </dsp:nvSpPr>
      <dsp:spPr>
        <a:xfrm>
          <a:off x="249462" y="1807319"/>
          <a:ext cx="2579851" cy="1547910"/>
        </a:xfrm>
        <a:prstGeom prst="rect">
          <a:avLst/>
        </a:prstGeom>
        <a:solidFill>
          <a:schemeClr val="accent3">
            <a:hueOff val="-3508155"/>
            <a:satOff val="23874"/>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作战研究分析员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分析战术战略</a:t>
          </a:r>
          <a:endParaRPr lang="en-US" sz="1900" kern="1200" dirty="0"/>
        </a:p>
      </dsp:txBody>
      <dsp:txXfrm>
        <a:off x="249462" y="1807319"/>
        <a:ext cx="2579851" cy="1547910"/>
      </dsp:txXfrm>
    </dsp:sp>
    <dsp:sp modelId="{18051EAF-539D-4146-9AAF-4D0CD251CC10}">
      <dsp:nvSpPr>
        <dsp:cNvPr id="0" name=""/>
        <dsp:cNvSpPr/>
      </dsp:nvSpPr>
      <dsp:spPr>
        <a:xfrm>
          <a:off x="3087299" y="1807319"/>
          <a:ext cx="2579851" cy="1547910"/>
        </a:xfrm>
        <a:prstGeom prst="rect">
          <a:avLst/>
        </a:prstGeom>
        <a:solidFill>
          <a:schemeClr val="accent3">
            <a:hueOff val="-5262232"/>
            <a:satOff val="35811"/>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后勤分析员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研究优化后勤系统</a:t>
          </a:r>
          <a:endParaRPr lang="en-US" sz="1900" kern="1200" dirty="0"/>
        </a:p>
      </dsp:txBody>
      <dsp:txXfrm>
        <a:off x="3087299" y="1807319"/>
        <a:ext cx="2579851" cy="1547910"/>
      </dsp:txXfrm>
    </dsp:sp>
    <dsp:sp modelId="{0A82B817-25D0-4692-A82F-7012BDEA3270}">
      <dsp:nvSpPr>
        <dsp:cNvPr id="0" name=""/>
        <dsp:cNvSpPr/>
      </dsp:nvSpPr>
      <dsp:spPr>
        <a:xfrm>
          <a:off x="1668380" y="3613215"/>
          <a:ext cx="2579851" cy="1547910"/>
        </a:xfrm>
        <a:prstGeom prst="rect">
          <a:avLst/>
        </a:prstGeom>
        <a:solidFill>
          <a:schemeClr val="accent3">
            <a:hueOff val="-7016309"/>
            <a:satOff val="47748"/>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军事经济学家</a:t>
          </a:r>
          <a:endParaRPr lang="en-US" sz="2400" kern="1200" dirty="0"/>
        </a:p>
        <a:p>
          <a:pPr marL="171450" lvl="1" indent="-171450" algn="l" defTabSz="844550">
            <a:lnSpc>
              <a:spcPct val="90000"/>
            </a:lnSpc>
            <a:spcBef>
              <a:spcPct val="0"/>
            </a:spcBef>
            <a:spcAft>
              <a:spcPct val="15000"/>
            </a:spcAft>
            <a:buChar char="•"/>
          </a:pPr>
          <a:r>
            <a:rPr lang="zh-CN" altLang="en-US" sz="1900" kern="1200" dirty="0"/>
            <a:t>分析预算和资源分配</a:t>
          </a:r>
          <a:endParaRPr lang="en-US" sz="1900" kern="1200" dirty="0"/>
        </a:p>
      </dsp:txBody>
      <dsp:txXfrm>
        <a:off x="1668380" y="3613215"/>
        <a:ext cx="2579851" cy="154791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DB8F6-310E-4E2E-ACA9-2681F6D34DD2}">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3E590-BC68-46DF-9568-C60228EE4695}">
      <dsp:nvSpPr>
        <dsp:cNvPr id="0" name=""/>
        <dsp:cNvSpPr/>
      </dsp:nvSpPr>
      <dsp:spPr>
        <a:xfrm>
          <a:off x="5366"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CN" sz="1900" b="1" i="0" kern="1200" baseline="0" dirty="0"/>
            <a:t>第一周：</a:t>
          </a:r>
          <a:r>
            <a:rPr lang="zh-CN" sz="1900" b="0" i="0" kern="1200" baseline="0" dirty="0"/>
            <a:t>（新手做法）只看</a:t>
          </a:r>
          <a:r>
            <a:rPr lang="zh-CN" altLang="en-US" sz="1900" b="0" i="0" kern="1200" baseline="0" dirty="0"/>
            <a:t>资讯公司</a:t>
          </a:r>
          <a:r>
            <a:rPr lang="zh-CN" sz="1900" b="0" i="0" kern="1200" baseline="0" dirty="0"/>
            <a:t>报告的期末库存数据</a:t>
          </a:r>
          <a:endParaRPr lang="en-US" sz="1900" kern="1200" dirty="0"/>
        </a:p>
      </dsp:txBody>
      <dsp:txXfrm>
        <a:off x="5366" y="0"/>
        <a:ext cx="2581339" cy="2242076"/>
      </dsp:txXfrm>
    </dsp:sp>
    <dsp:sp modelId="{92B9CE2D-A5FC-4CFD-8E64-1955E8A71E8E}">
      <dsp:nvSpPr>
        <dsp:cNvPr id="0" name=""/>
        <dsp:cNvSpPr/>
      </dsp:nvSpPr>
      <dsp:spPr>
        <a:xfrm>
          <a:off x="101577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E651B-8CF9-4378-9CCF-C564640794AD}">
      <dsp:nvSpPr>
        <dsp:cNvPr id="0" name=""/>
        <dsp:cNvSpPr/>
      </dsp:nvSpPr>
      <dsp:spPr>
        <a:xfrm>
          <a:off x="2715772"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CN" sz="1900" b="0" i="0" kern="1200" baseline="0" dirty="0"/>
            <a:t>第三周：补上基础加工产能利用率、物流转运效率</a:t>
          </a:r>
          <a:endParaRPr lang="en-US" sz="1900" kern="1200" dirty="0"/>
        </a:p>
      </dsp:txBody>
      <dsp:txXfrm>
        <a:off x="2715772" y="3363114"/>
        <a:ext cx="2581339" cy="2242076"/>
      </dsp:txXfrm>
    </dsp:sp>
    <dsp:sp modelId="{E4A6AA3D-A0E5-4EC7-8625-3C6E21BDB98A}">
      <dsp:nvSpPr>
        <dsp:cNvPr id="0" name=""/>
        <dsp:cNvSpPr/>
      </dsp:nvSpPr>
      <dsp:spPr>
        <a:xfrm>
          <a:off x="3726183"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97689-05F8-45F1-B6A9-E6FDC86F4974}">
      <dsp:nvSpPr>
        <dsp:cNvPr id="0" name=""/>
        <dsp:cNvSpPr/>
      </dsp:nvSpPr>
      <dsp:spPr>
        <a:xfrm>
          <a:off x="5426179"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CN" sz="1900" b="0" i="0" kern="1200" baseline="0" dirty="0"/>
            <a:t>第六周：叠加产业隐形库存（如钢贸商托盘库存）</a:t>
          </a:r>
          <a:endParaRPr lang="en-US" sz="1900" kern="1200" dirty="0"/>
        </a:p>
      </dsp:txBody>
      <dsp:txXfrm>
        <a:off x="5426179" y="0"/>
        <a:ext cx="2581339" cy="2242076"/>
      </dsp:txXfrm>
    </dsp:sp>
    <dsp:sp modelId="{09467D6D-3B53-439B-89B5-1D24A62E9F7D}">
      <dsp:nvSpPr>
        <dsp:cNvPr id="0" name=""/>
        <dsp:cNvSpPr/>
      </dsp:nvSpPr>
      <dsp:spPr>
        <a:xfrm>
          <a:off x="6436589"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E1031-2C93-4A50-8C15-46F50F24FB82}">
      <dsp:nvSpPr>
        <dsp:cNvPr id="0" name=""/>
        <dsp:cNvSpPr/>
      </dsp:nvSpPr>
      <dsp:spPr>
        <a:xfrm>
          <a:off x="8136585"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CN" sz="1900" b="0" i="0" kern="1200" baseline="0" dirty="0"/>
            <a:t>案例：某研究员发现螺纹钢显性库存下降时，通过迭代发现钢厂产成品库存同比增加</a:t>
          </a:r>
          <a:r>
            <a:rPr lang="en-US" sz="1900" b="0" i="0" kern="1200" baseline="0" dirty="0"/>
            <a:t>36%</a:t>
          </a:r>
          <a:r>
            <a:rPr lang="zh-CN" sz="1900" b="0" i="0" kern="1200" baseline="0" dirty="0"/>
            <a:t>（推翻原结论）</a:t>
          </a:r>
          <a:endParaRPr lang="en-US" sz="1900" kern="1200" dirty="0"/>
        </a:p>
      </dsp:txBody>
      <dsp:txXfrm>
        <a:off x="8136585" y="3363114"/>
        <a:ext cx="2581339" cy="2242076"/>
      </dsp:txXfrm>
    </dsp:sp>
    <dsp:sp modelId="{4ACBB260-D74A-44C9-87CB-8F9AF11D6B9B}">
      <dsp:nvSpPr>
        <dsp:cNvPr id="0" name=""/>
        <dsp:cNvSpPr/>
      </dsp:nvSpPr>
      <dsp:spPr>
        <a:xfrm>
          <a:off x="9146995"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3C426-4F1F-4962-80B9-467435AF48BD}">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7EE9D-1A08-479F-83B7-DC0EBD52B63E}">
      <dsp:nvSpPr>
        <dsp:cNvPr id="0" name=""/>
        <dsp:cNvSpPr/>
      </dsp:nvSpPr>
      <dsp:spPr>
        <a:xfrm>
          <a:off x="5366"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zh-CN" sz="2000" b="1" i="0" kern="1200" baseline="0"/>
            <a:t>青铜阶段</a:t>
          </a:r>
          <a:r>
            <a:rPr lang="zh-CN" sz="2000" b="0" i="0" kern="1200" baseline="0"/>
            <a:t>：直接问仓库管理员</a:t>
          </a:r>
          <a:r>
            <a:rPr lang="en-US" sz="2000" b="0" i="0" kern="1200" baseline="0"/>
            <a:t>"</a:t>
          </a:r>
          <a:r>
            <a:rPr lang="zh-CN" sz="2000" b="0" i="0" kern="1200" baseline="0"/>
            <a:t>库存多少？</a:t>
          </a:r>
          <a:r>
            <a:rPr lang="en-US" sz="2000" b="0" i="0" kern="1200" baseline="0"/>
            <a:t>"</a:t>
          </a:r>
          <a:endParaRPr lang="en-US" sz="2000" kern="1200"/>
        </a:p>
      </dsp:txBody>
      <dsp:txXfrm>
        <a:off x="5366" y="0"/>
        <a:ext cx="2581339" cy="2242076"/>
      </dsp:txXfrm>
    </dsp:sp>
    <dsp:sp modelId="{4763CAC1-456A-4B56-9195-FB3488ACCD15}">
      <dsp:nvSpPr>
        <dsp:cNvPr id="0" name=""/>
        <dsp:cNvSpPr/>
      </dsp:nvSpPr>
      <dsp:spPr>
        <a:xfrm>
          <a:off x="101577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19BB9-3F6C-4A46-A797-CB14F340D2DB}">
      <dsp:nvSpPr>
        <dsp:cNvPr id="0" name=""/>
        <dsp:cNvSpPr/>
      </dsp:nvSpPr>
      <dsp:spPr>
        <a:xfrm>
          <a:off x="2715772"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zh-CN" sz="2000" b="1" i="0" kern="1200" baseline="0"/>
            <a:t>白银阶段</a:t>
          </a:r>
          <a:r>
            <a:rPr lang="zh-CN" sz="2000" b="0" i="0" kern="1200" baseline="0"/>
            <a:t>：观察仓库卡车进出频次</a:t>
          </a:r>
          <a:r>
            <a:rPr lang="en-US" sz="2000" b="0" i="0" kern="1200" baseline="0"/>
            <a:t>+</a:t>
          </a:r>
          <a:r>
            <a:rPr lang="zh-CN" sz="2000" b="0" i="0" kern="1200" baseline="0"/>
            <a:t>轮胎磨损程度</a:t>
          </a:r>
          <a:endParaRPr lang="en-US" sz="2000" kern="1200"/>
        </a:p>
      </dsp:txBody>
      <dsp:txXfrm>
        <a:off x="2715772" y="3363114"/>
        <a:ext cx="2581339" cy="2242076"/>
      </dsp:txXfrm>
    </dsp:sp>
    <dsp:sp modelId="{048C847C-7014-4877-80DA-E0EFB6478C74}">
      <dsp:nvSpPr>
        <dsp:cNvPr id="0" name=""/>
        <dsp:cNvSpPr/>
      </dsp:nvSpPr>
      <dsp:spPr>
        <a:xfrm>
          <a:off x="3726183"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51C89-C1EC-47D9-9371-7B7FE9ED3265}">
      <dsp:nvSpPr>
        <dsp:cNvPr id="0" name=""/>
        <dsp:cNvSpPr/>
      </dsp:nvSpPr>
      <dsp:spPr>
        <a:xfrm>
          <a:off x="5426179"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zh-CN" sz="2000" b="1" i="0" kern="1200" baseline="0"/>
            <a:t>黄金阶段</a:t>
          </a:r>
          <a:r>
            <a:rPr lang="zh-CN" sz="2000" b="0" i="0" kern="1200" baseline="0"/>
            <a:t>：综合装卸工下班时间（近期每天加班到</a:t>
          </a:r>
          <a:r>
            <a:rPr lang="en-US" sz="2000" b="0" i="0" kern="1200" baseline="0"/>
            <a:t>22</a:t>
          </a:r>
          <a:r>
            <a:rPr lang="zh-CN" sz="2000" b="0" i="0" kern="1200" baseline="0"/>
            <a:t>点→库存增加反被证实）</a:t>
          </a:r>
          <a:endParaRPr lang="en-US" sz="2000" kern="1200"/>
        </a:p>
      </dsp:txBody>
      <dsp:txXfrm>
        <a:off x="5426179" y="0"/>
        <a:ext cx="2581339" cy="2242076"/>
      </dsp:txXfrm>
    </dsp:sp>
    <dsp:sp modelId="{8121F84C-637A-4F9B-B7F6-17C582FDA77B}">
      <dsp:nvSpPr>
        <dsp:cNvPr id="0" name=""/>
        <dsp:cNvSpPr/>
      </dsp:nvSpPr>
      <dsp:spPr>
        <a:xfrm>
          <a:off x="6436589"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C9EFC-2A68-468E-B118-1E86FCC6943E}">
      <dsp:nvSpPr>
        <dsp:cNvPr id="0" name=""/>
        <dsp:cNvSpPr/>
      </dsp:nvSpPr>
      <dsp:spPr>
        <a:xfrm>
          <a:off x="8136585"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zh-CN" sz="2000" b="1" i="0" kern="1200" baseline="0"/>
            <a:t>实战贴士</a:t>
          </a:r>
          <a:r>
            <a:rPr lang="zh-CN" sz="2000" b="0" i="0" kern="1200" baseline="0"/>
            <a:t>：每次调研必留</a:t>
          </a:r>
          <a:r>
            <a:rPr lang="en-US" sz="2000" b="0" i="0" kern="1200" baseline="0"/>
            <a:t>2</a:t>
          </a:r>
          <a:r>
            <a:rPr lang="zh-CN" sz="2000" b="0" i="0" kern="1200" baseline="0"/>
            <a:t>个开放式问题字段，用作下次迭代素材</a:t>
          </a:r>
          <a:endParaRPr lang="en-US" sz="2000" kern="1200"/>
        </a:p>
      </dsp:txBody>
      <dsp:txXfrm>
        <a:off x="8136585" y="3363114"/>
        <a:ext cx="2581339" cy="2242076"/>
      </dsp:txXfrm>
    </dsp:sp>
    <dsp:sp modelId="{316D132D-D22F-4DD5-BA4C-E36AEB90E1DF}">
      <dsp:nvSpPr>
        <dsp:cNvPr id="0" name=""/>
        <dsp:cNvSpPr/>
      </dsp:nvSpPr>
      <dsp:spPr>
        <a:xfrm>
          <a:off x="9146995"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2ED0-8D7F-44DC-B6C0-E6E9D4C200E0}">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BC57E-920D-4FB4-8E57-7F53338B8E2B}">
      <dsp:nvSpPr>
        <dsp:cNvPr id="0" name=""/>
        <dsp:cNvSpPr/>
      </dsp:nvSpPr>
      <dsp:spPr>
        <a:xfrm>
          <a:off x="5235"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7</a:t>
          </a:r>
          <a:r>
            <a:rPr lang="zh-CN" sz="2400" b="0" i="0" kern="1200" baseline="0"/>
            <a:t>次：发现加息但价涨 → 检查是否伴随智利矿山罢工</a:t>
          </a:r>
          <a:endParaRPr lang="en-US" sz="2400" kern="1200"/>
        </a:p>
      </dsp:txBody>
      <dsp:txXfrm>
        <a:off x="5235" y="0"/>
        <a:ext cx="3455748" cy="2242076"/>
      </dsp:txXfrm>
    </dsp:sp>
    <dsp:sp modelId="{C4A8AC63-6804-4090-9B3D-FB449ECCDC8A}">
      <dsp:nvSpPr>
        <dsp:cNvPr id="0" name=""/>
        <dsp:cNvSpPr/>
      </dsp:nvSpPr>
      <dsp:spPr>
        <a:xfrm>
          <a:off x="1452850"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7ECE1-5805-4AEA-9644-32BDD3F21424}">
      <dsp:nvSpPr>
        <dsp:cNvPr id="0" name=""/>
        <dsp:cNvSpPr/>
      </dsp:nvSpPr>
      <dsp:spPr>
        <a:xfrm>
          <a:off x="3633771" y="3363114"/>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9</a:t>
          </a:r>
          <a:r>
            <a:rPr lang="zh-CN" sz="2400" b="0" i="0" kern="1200" baseline="0"/>
            <a:t>次：建立条件矩阵：① 加息幅度≥</a:t>
          </a:r>
          <a:r>
            <a:rPr lang="en-US" sz="2400" b="0" i="0" kern="1200" baseline="0"/>
            <a:t>50</a:t>
          </a:r>
          <a:r>
            <a:rPr lang="zh-CN" sz="2400" b="0" i="0" kern="1200" baseline="0"/>
            <a:t>基点 ② 国内现货升水＜</a:t>
          </a:r>
          <a:r>
            <a:rPr lang="en-US" sz="2400" b="0" i="0" kern="1200" baseline="0"/>
            <a:t>200</a:t>
          </a:r>
          <a:r>
            <a:rPr lang="zh-CN" sz="2400" b="0" i="0" kern="1200" baseline="0"/>
            <a:t>元</a:t>
          </a:r>
          <a:endParaRPr lang="en-US" sz="2400" kern="1200"/>
        </a:p>
      </dsp:txBody>
      <dsp:txXfrm>
        <a:off x="3633771" y="3363114"/>
        <a:ext cx="3455748" cy="2242076"/>
      </dsp:txXfrm>
    </dsp:sp>
    <dsp:sp modelId="{672D1749-FD0E-437B-84ED-7969A1FA4C4E}">
      <dsp:nvSpPr>
        <dsp:cNvPr id="0" name=""/>
        <dsp:cNvSpPr/>
      </dsp:nvSpPr>
      <dsp:spPr>
        <a:xfrm>
          <a:off x="508138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FD81D-2573-4EE7-940A-8716A7E9722E}">
      <dsp:nvSpPr>
        <dsp:cNvPr id="0" name=""/>
        <dsp:cNvSpPr/>
      </dsp:nvSpPr>
      <dsp:spPr>
        <a:xfrm>
          <a:off x="7262307"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12</a:t>
          </a:r>
          <a:r>
            <a:rPr lang="zh-CN" sz="2400" b="0" i="0" kern="1200" baseline="0"/>
            <a:t>次：植入宏观传导延迟系数（如</a:t>
          </a:r>
          <a:r>
            <a:rPr lang="en-US" sz="2400" b="0" i="0" kern="1200" baseline="0"/>
            <a:t>18</a:t>
          </a:r>
          <a:r>
            <a:rPr lang="zh-CN" sz="2400" b="0" i="0" kern="1200" baseline="0"/>
            <a:t>个交易日的缓冲期）</a:t>
          </a:r>
          <a:endParaRPr lang="en-US" sz="2400" kern="1200"/>
        </a:p>
      </dsp:txBody>
      <dsp:txXfrm>
        <a:off x="7262307" y="0"/>
        <a:ext cx="3455748" cy="2242076"/>
      </dsp:txXfrm>
    </dsp:sp>
    <dsp:sp modelId="{C71912A9-1105-4616-A4C4-C9F00E09BC80}">
      <dsp:nvSpPr>
        <dsp:cNvPr id="0" name=""/>
        <dsp:cNvSpPr/>
      </dsp:nvSpPr>
      <dsp:spPr>
        <a:xfrm>
          <a:off x="8709921"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63CD9-32E8-427A-9D5C-06079409C09C}">
      <dsp:nvSpPr>
        <dsp:cNvPr id="0" name=""/>
        <dsp:cNvSpPr/>
      </dsp:nvSpPr>
      <dsp:spPr>
        <a:xfrm>
          <a:off x="0" y="1297972"/>
          <a:ext cx="11914768" cy="173062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0E16-F2B8-46E2-89C7-2145F7C67866}">
      <dsp:nvSpPr>
        <dsp:cNvPr id="0" name=""/>
        <dsp:cNvSpPr/>
      </dsp:nvSpPr>
      <dsp:spPr>
        <a:xfrm>
          <a:off x="5235" y="0"/>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kern="1200" baseline="0"/>
            <a:t>第一次修补：考虑收储力度（实际收储量只有市场预期的</a:t>
          </a:r>
          <a:r>
            <a:rPr lang="en-US" sz="2300" kern="1200" baseline="0"/>
            <a:t>30%</a:t>
          </a:r>
          <a:r>
            <a:rPr lang="zh-CN" sz="2300" kern="1200" baseline="0"/>
            <a:t>）  </a:t>
          </a:r>
          <a:endParaRPr lang="en-US" sz="2300" kern="1200"/>
        </a:p>
      </dsp:txBody>
      <dsp:txXfrm>
        <a:off x="5235" y="0"/>
        <a:ext cx="3455748" cy="1730629"/>
      </dsp:txXfrm>
    </dsp:sp>
    <dsp:sp modelId="{399661E3-555A-4316-B12B-B77E477135C8}">
      <dsp:nvSpPr>
        <dsp:cNvPr id="0" name=""/>
        <dsp:cNvSpPr/>
      </dsp:nvSpPr>
      <dsp:spPr>
        <a:xfrm>
          <a:off x="1516781"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A3294-C3EF-430B-9056-F01D2638A90B}">
      <dsp:nvSpPr>
        <dsp:cNvPr id="0" name=""/>
        <dsp:cNvSpPr/>
      </dsp:nvSpPr>
      <dsp:spPr>
        <a:xfrm>
          <a:off x="3633771" y="2595944"/>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zh-CN" sz="2300" kern="1200" baseline="0"/>
            <a:t>第二次修补：结合养殖户出栏节奏（压栏导致的集中出栏冲击）  </a:t>
          </a:r>
          <a:endParaRPr lang="en-US" sz="2300" kern="1200"/>
        </a:p>
      </dsp:txBody>
      <dsp:txXfrm>
        <a:off x="3633771" y="2595944"/>
        <a:ext cx="3455748" cy="1730629"/>
      </dsp:txXfrm>
    </dsp:sp>
    <dsp:sp modelId="{AFD6A88A-BBB6-447F-909F-14E1C89A1F63}">
      <dsp:nvSpPr>
        <dsp:cNvPr id="0" name=""/>
        <dsp:cNvSpPr/>
      </dsp:nvSpPr>
      <dsp:spPr>
        <a:xfrm>
          <a:off x="5145316"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FFF2E-AFDC-4283-A4FD-5B50AB7A57B9}">
      <dsp:nvSpPr>
        <dsp:cNvPr id="0" name=""/>
        <dsp:cNvSpPr/>
      </dsp:nvSpPr>
      <dsp:spPr>
        <a:xfrm>
          <a:off x="7262307" y="0"/>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kern="1200" baseline="0"/>
            <a:t>第三次修补：加入期货升贴水结构的放大器效应 </a:t>
          </a:r>
          <a:endParaRPr lang="en-US" sz="2300" kern="1200"/>
        </a:p>
      </dsp:txBody>
      <dsp:txXfrm>
        <a:off x="7262307" y="0"/>
        <a:ext cx="3455748" cy="1730629"/>
      </dsp:txXfrm>
    </dsp:sp>
    <dsp:sp modelId="{08C40BBF-2CDE-4E8D-9F51-7333B26854A5}">
      <dsp:nvSpPr>
        <dsp:cNvPr id="0" name=""/>
        <dsp:cNvSpPr/>
      </dsp:nvSpPr>
      <dsp:spPr>
        <a:xfrm>
          <a:off x="8773852"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7F092-8C2B-45D7-90E5-31DA4982A823}">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F0F33-08D1-4B0D-9F02-146D96EEBE60}">
      <dsp:nvSpPr>
        <dsp:cNvPr id="0" name=""/>
        <dsp:cNvSpPr/>
      </dsp:nvSpPr>
      <dsp:spPr>
        <a:xfrm>
          <a:off x="5235"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kern="1200" baseline="0" dirty="0"/>
            <a:t>显微镜谬误</a:t>
          </a:r>
          <a:r>
            <a:rPr lang="en-US" sz="2200" kern="1200" baseline="0" dirty="0"/>
            <a:t>——</a:t>
          </a:r>
          <a:r>
            <a:rPr lang="zh-CN" sz="2200" kern="1200" baseline="0" dirty="0"/>
            <a:t>在加工费预测模型迭代</a:t>
          </a:r>
          <a:r>
            <a:rPr lang="en-US" sz="2200" kern="1200" baseline="0" dirty="0"/>
            <a:t>25</a:t>
          </a:r>
          <a:r>
            <a:rPr lang="zh-CN" sz="2200" kern="1200" baseline="0" dirty="0"/>
            <a:t>次后，反而忽视电费补贴政策突变</a:t>
          </a:r>
          <a:endParaRPr lang="en-US" sz="2200" kern="1200" dirty="0"/>
        </a:p>
      </dsp:txBody>
      <dsp:txXfrm>
        <a:off x="5235" y="0"/>
        <a:ext cx="3455748" cy="2242076"/>
      </dsp:txXfrm>
    </dsp:sp>
    <dsp:sp modelId="{43D16005-547A-4D4C-A380-512AD6954F89}">
      <dsp:nvSpPr>
        <dsp:cNvPr id="0" name=""/>
        <dsp:cNvSpPr/>
      </dsp:nvSpPr>
      <dsp:spPr>
        <a:xfrm>
          <a:off x="1452850"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A1D46-307A-49A0-9DE5-6F5FCC0C1BD0}">
      <dsp:nvSpPr>
        <dsp:cNvPr id="0" name=""/>
        <dsp:cNvSpPr/>
      </dsp:nvSpPr>
      <dsp:spPr>
        <a:xfrm>
          <a:off x="3633771" y="3363114"/>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zh-CN" sz="2200" kern="1200" baseline="0"/>
            <a:t>路径依赖</a:t>
          </a:r>
          <a:r>
            <a:rPr lang="en-US" sz="2200" kern="1200" baseline="0"/>
            <a:t>——</a:t>
          </a:r>
          <a:r>
            <a:rPr lang="zh-CN" sz="2200" kern="1200" baseline="0"/>
            <a:t>当某技术指标连续</a:t>
          </a:r>
          <a:r>
            <a:rPr lang="en-US" sz="2200" kern="1200" baseline="0"/>
            <a:t>8</a:t>
          </a:r>
          <a:r>
            <a:rPr lang="zh-CN" sz="2200" kern="1200" baseline="0"/>
            <a:t>次有效时，放松对特殊行情的检测灵敏度</a:t>
          </a:r>
          <a:endParaRPr lang="en-US" sz="2200" kern="1200"/>
        </a:p>
      </dsp:txBody>
      <dsp:txXfrm>
        <a:off x="3633771" y="3363114"/>
        <a:ext cx="3455748" cy="2242076"/>
      </dsp:txXfrm>
    </dsp:sp>
    <dsp:sp modelId="{2007FBCF-5E7E-4764-A186-6A604B1B44AA}">
      <dsp:nvSpPr>
        <dsp:cNvPr id="0" name=""/>
        <dsp:cNvSpPr/>
      </dsp:nvSpPr>
      <dsp:spPr>
        <a:xfrm>
          <a:off x="508138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11E6-1F9C-4828-992B-B4D6814211D2}">
      <dsp:nvSpPr>
        <dsp:cNvPr id="0" name=""/>
        <dsp:cNvSpPr/>
      </dsp:nvSpPr>
      <dsp:spPr>
        <a:xfrm>
          <a:off x="7262307"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kern="1200" baseline="0"/>
            <a:t>数据暴食症</a:t>
          </a:r>
          <a:r>
            <a:rPr lang="en-US" sz="2200" kern="1200" baseline="0"/>
            <a:t>——</a:t>
          </a:r>
          <a:r>
            <a:rPr lang="zh-CN" sz="2200" kern="1200" baseline="0"/>
            <a:t>为了迭代而采集毫无经济逻辑关联的数据（如试图用超市食盐销量预测螺纹钢价格）</a:t>
          </a:r>
          <a:endParaRPr lang="en-US" sz="2200" kern="1200"/>
        </a:p>
      </dsp:txBody>
      <dsp:txXfrm>
        <a:off x="7262307" y="0"/>
        <a:ext cx="3455748" cy="2242076"/>
      </dsp:txXfrm>
    </dsp:sp>
    <dsp:sp modelId="{ACA2DA5E-6CBE-4368-96B5-BDA11E52FBD3}">
      <dsp:nvSpPr>
        <dsp:cNvPr id="0" name=""/>
        <dsp:cNvSpPr/>
      </dsp:nvSpPr>
      <dsp:spPr>
        <a:xfrm>
          <a:off x="8709921"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1DFE1-0F21-4A2B-9B29-DBA11D187B49}">
      <dsp:nvSpPr>
        <dsp:cNvPr id="0" name=""/>
        <dsp:cNvSpPr/>
      </dsp:nvSpPr>
      <dsp:spPr>
        <a:xfrm>
          <a:off x="0" y="684"/>
          <a:ext cx="119147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07D12-F4BB-48BD-AC77-82D72773CE54}">
      <dsp:nvSpPr>
        <dsp:cNvPr id="0" name=""/>
        <dsp:cNvSpPr/>
      </dsp:nvSpPr>
      <dsp:spPr>
        <a:xfrm>
          <a:off x="0" y="684"/>
          <a:ext cx="2382953" cy="1120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zh-CN" sz="600" kern="1200" baseline="0" dirty="0"/>
            <a:t>宏观分析是什么？</a:t>
          </a:r>
          <a:endParaRPr lang="en-US" sz="600" kern="1200" dirty="0"/>
        </a:p>
      </dsp:txBody>
      <dsp:txXfrm>
        <a:off x="0" y="684"/>
        <a:ext cx="2382953" cy="1120764"/>
      </dsp:txXfrm>
    </dsp:sp>
    <dsp:sp modelId="{F47310F5-359B-4466-AEC1-BD83C0CC31D2}">
      <dsp:nvSpPr>
        <dsp:cNvPr id="0" name=""/>
        <dsp:cNvSpPr/>
      </dsp:nvSpPr>
      <dsp:spPr>
        <a:xfrm>
          <a:off x="2561675" y="51578"/>
          <a:ext cx="9353092" cy="101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a:t>是</a:t>
          </a:r>
          <a:r>
            <a:rPr lang="zh-CN" sz="500" b="1" kern="1200" baseline="0"/>
            <a:t>研究宏观经济运行规律</a:t>
          </a:r>
          <a:r>
            <a:rPr lang="zh-CN" sz="500" kern="1200" baseline="0"/>
            <a:t>的一种分析方法。它与微观分析相对，微观分析关注的是个体经济单位（如家庭、企业）的行为，而宏观分析则着眼于</a:t>
          </a:r>
          <a:r>
            <a:rPr lang="zh-CN" sz="500" b="1" kern="1200" baseline="0"/>
            <a:t>整体经济的运行状况</a:t>
          </a:r>
          <a:r>
            <a:rPr lang="zh-CN" sz="500" kern="1200" baseline="0"/>
            <a:t>。 简单来说，宏观分析就像是从高空俯瞰整个经济体，观察其整体的“健康状况”和运行趋势，而不是细看某个零件或部件。</a:t>
          </a:r>
          <a:endParaRPr lang="en-US" sz="500" kern="1200" dirty="0"/>
        </a:p>
      </dsp:txBody>
      <dsp:txXfrm>
        <a:off x="2561675" y="51578"/>
        <a:ext cx="9353092" cy="1017881"/>
      </dsp:txXfrm>
    </dsp:sp>
    <dsp:sp modelId="{9E7B8ECA-7C99-4CE9-AD02-8129A1193076}">
      <dsp:nvSpPr>
        <dsp:cNvPr id="0" name=""/>
        <dsp:cNvSpPr/>
      </dsp:nvSpPr>
      <dsp:spPr>
        <a:xfrm>
          <a:off x="2382953" y="1069460"/>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80AC1A-760C-4EA3-BA38-971D61BB7DD1}">
      <dsp:nvSpPr>
        <dsp:cNvPr id="0" name=""/>
        <dsp:cNvSpPr/>
      </dsp:nvSpPr>
      <dsp:spPr>
        <a:xfrm>
          <a:off x="0" y="1121448"/>
          <a:ext cx="119147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57ABD-BBD1-49C5-B480-70A27129A381}">
      <dsp:nvSpPr>
        <dsp:cNvPr id="0" name=""/>
        <dsp:cNvSpPr/>
      </dsp:nvSpPr>
      <dsp:spPr>
        <a:xfrm>
          <a:off x="0" y="1121448"/>
          <a:ext cx="2382953" cy="1120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zh-CN" sz="600" kern="1200" baseline="0" dirty="0"/>
            <a:t>宏观分析的作用：</a:t>
          </a:r>
          <a:endParaRPr lang="en-US" sz="600" kern="1200" dirty="0"/>
        </a:p>
      </dsp:txBody>
      <dsp:txXfrm>
        <a:off x="0" y="1121448"/>
        <a:ext cx="2382953" cy="1120764"/>
      </dsp:txXfrm>
    </dsp:sp>
    <dsp:sp modelId="{A58A3DFB-AF72-4A58-BC31-B55671F7DDC6}">
      <dsp:nvSpPr>
        <dsp:cNvPr id="0" name=""/>
        <dsp:cNvSpPr/>
      </dsp:nvSpPr>
      <dsp:spPr>
        <a:xfrm>
          <a:off x="2561675" y="1172342"/>
          <a:ext cx="9353092" cy="101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a:t> 了解经济运行状况，把握经济发展趋势：  通过宏观分析，我们可以了解当前经济是处于繁荣、衰退还是复苏阶段，经济增长速度是快还是慢，通货膨胀压力是大还是小，失业情况是否严重等等。  这有助于我们把握经济运行的大方向和长期趋势，例如预测未来经济增长率、通货膨胀率等，从而为政府、企业和个人做出决策提供依据。</a:t>
          </a:r>
          <a:endParaRPr lang="en-US" sz="500" kern="1200" dirty="0"/>
        </a:p>
      </dsp:txBody>
      <dsp:txXfrm>
        <a:off x="2561675" y="1172342"/>
        <a:ext cx="9353092" cy="1017881"/>
      </dsp:txXfrm>
    </dsp:sp>
    <dsp:sp modelId="{17476E90-B6F0-4F00-B56A-FEFF398579EB}">
      <dsp:nvSpPr>
        <dsp:cNvPr id="0" name=""/>
        <dsp:cNvSpPr/>
      </dsp:nvSpPr>
      <dsp:spPr>
        <a:xfrm>
          <a:off x="2382953" y="2190224"/>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96A501-3583-4F6E-BD3C-A384E6AB7F07}">
      <dsp:nvSpPr>
        <dsp:cNvPr id="0" name=""/>
        <dsp:cNvSpPr/>
      </dsp:nvSpPr>
      <dsp:spPr>
        <a:xfrm>
          <a:off x="0" y="2242213"/>
          <a:ext cx="119147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74C7E-9285-4446-B811-C7CB8EEB0BBE}">
      <dsp:nvSpPr>
        <dsp:cNvPr id="0" name=""/>
        <dsp:cNvSpPr/>
      </dsp:nvSpPr>
      <dsp:spPr>
        <a:xfrm>
          <a:off x="0" y="2242213"/>
          <a:ext cx="2382953" cy="1120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zh-CN" sz="600" kern="1200" baseline="0"/>
            <a:t>为政府制定宏观经济政策提供依据： 政府是宏观经济最重要的管理者和调控者。 宏观分析可以帮助政府评估当前经济面临的主要问题（例如，经济增长放缓、通货膨胀过高、失业率上升），识别影响经济运行的关键因素，并预测不同政策措施可能产生的效果。  例如，政府需要决定是否应该降息来刺激经济增长，或者提高利率来抑制通货膨胀，这些决策都需要基于宏观分析。  政府常用的宏观经济政策包括：</a:t>
          </a:r>
          <a:endParaRPr lang="en-US" sz="600" kern="1200"/>
        </a:p>
      </dsp:txBody>
      <dsp:txXfrm>
        <a:off x="0" y="2242213"/>
        <a:ext cx="2382953" cy="1120764"/>
      </dsp:txXfrm>
    </dsp:sp>
    <dsp:sp modelId="{3425ABA1-6CDE-4D0A-A5D9-6ABA6BDF1FA3}">
      <dsp:nvSpPr>
        <dsp:cNvPr id="0" name=""/>
        <dsp:cNvSpPr/>
      </dsp:nvSpPr>
      <dsp:spPr>
        <a:xfrm>
          <a:off x="2561675" y="2259725"/>
          <a:ext cx="9353092" cy="35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dirty="0"/>
            <a:t>财政政策：通过调整政府支出和税收来影响经济。例如，增加政府支出可以刺激经济增长，减税可以增加消费者可支配收入。</a:t>
          </a:r>
          <a:endParaRPr lang="en-US" sz="500" kern="1200" dirty="0"/>
        </a:p>
      </dsp:txBody>
      <dsp:txXfrm>
        <a:off x="2561675" y="2259725"/>
        <a:ext cx="9353092" cy="350238"/>
      </dsp:txXfrm>
    </dsp:sp>
    <dsp:sp modelId="{A9409300-6067-476E-892A-912F177C46E4}">
      <dsp:nvSpPr>
        <dsp:cNvPr id="0" name=""/>
        <dsp:cNvSpPr/>
      </dsp:nvSpPr>
      <dsp:spPr>
        <a:xfrm>
          <a:off x="2382953" y="2609964"/>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B27F9A-F54F-44C7-95D2-FD27124D611B}">
      <dsp:nvSpPr>
        <dsp:cNvPr id="0" name=""/>
        <dsp:cNvSpPr/>
      </dsp:nvSpPr>
      <dsp:spPr>
        <a:xfrm>
          <a:off x="2561675" y="2627476"/>
          <a:ext cx="9353092" cy="35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dirty="0"/>
            <a:t>货币政策：由中央银行控制货币供应量和利率来影响经济。例如，降低利率可以鼓励借贷和投资，提高利率可以抑制通货膨胀。</a:t>
          </a:r>
          <a:endParaRPr lang="en-US" sz="500" kern="1200" dirty="0"/>
        </a:p>
      </dsp:txBody>
      <dsp:txXfrm>
        <a:off x="2561675" y="2627476"/>
        <a:ext cx="9353092" cy="350238"/>
      </dsp:txXfrm>
    </dsp:sp>
    <dsp:sp modelId="{A96DFFEF-C7A3-4631-9A29-7BF66F02F34B}">
      <dsp:nvSpPr>
        <dsp:cNvPr id="0" name=""/>
        <dsp:cNvSpPr/>
      </dsp:nvSpPr>
      <dsp:spPr>
        <a:xfrm>
          <a:off x="2382953" y="2977714"/>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13B875-6D2B-463C-BA4B-390745AA1D93}">
      <dsp:nvSpPr>
        <dsp:cNvPr id="0" name=""/>
        <dsp:cNvSpPr/>
      </dsp:nvSpPr>
      <dsp:spPr>
        <a:xfrm>
          <a:off x="2561675" y="2995226"/>
          <a:ext cx="9353092" cy="350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dirty="0"/>
            <a:t>帮助企业制定经营战略和投资决策：  企业是市场经济的主体，其经营状况很大程度上受到宏观经济环境的影响。 宏观分析可以帮助企业了解整体经济形势对自身行业和市场的影响，例如，经济衰退时期，哪些行业可能受到冲击最大，哪些行业可能相对稳定；利率上升时期，企业的融资成本会增加等等。  企业可以根据宏观分析的结果，调整经营战略，例如，在经济下行时期，企业可能需要更加谨慎，控制成本，调整产品结构；在经济繁荣时期，企业可以扩大投资，抓住发展机遇。  同时，宏观分析也为投资决策提供重要参考，帮助投资者判断不同资产类别的投资价值，例如，在通货膨胀预期较高时，投资者可能会考虑配置一些抗通胀的资产。</a:t>
          </a:r>
          <a:endParaRPr lang="en-US" sz="500" kern="1200" dirty="0"/>
        </a:p>
      </dsp:txBody>
      <dsp:txXfrm>
        <a:off x="2561675" y="2995226"/>
        <a:ext cx="9353092" cy="350238"/>
      </dsp:txXfrm>
    </dsp:sp>
    <dsp:sp modelId="{88274BD1-343C-4AA5-BE94-E0CB6412C8FE}">
      <dsp:nvSpPr>
        <dsp:cNvPr id="0" name=""/>
        <dsp:cNvSpPr/>
      </dsp:nvSpPr>
      <dsp:spPr>
        <a:xfrm>
          <a:off x="2382953" y="3345465"/>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E6A972-C454-418D-B32D-2217F6046089}">
      <dsp:nvSpPr>
        <dsp:cNvPr id="0" name=""/>
        <dsp:cNvSpPr/>
      </dsp:nvSpPr>
      <dsp:spPr>
        <a:xfrm>
          <a:off x="0" y="3362977"/>
          <a:ext cx="119147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774F0E-2A1F-4516-B632-40ECE1C60335}">
      <dsp:nvSpPr>
        <dsp:cNvPr id="0" name=""/>
        <dsp:cNvSpPr/>
      </dsp:nvSpPr>
      <dsp:spPr>
        <a:xfrm>
          <a:off x="0" y="3362977"/>
          <a:ext cx="2382953" cy="1120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zh-CN" sz="600" kern="1200" baseline="0"/>
            <a:t>辅助个人进行财务规划和投资理财：  宏观经济环境也直接影响到个人的收入、就业和财富。  宏观分析可以帮助个人了解宏观经济形势对自身财务状况的影响，例如，通货膨胀会降低实际购买力，经济衰退可能导致失业风险增加，利率变动会影响房贷和存款收益等等。  个人可以根据宏观分析的结果，制定合理的财务规划，例如，调整消费支出，增加储蓄，进行多元化投资，以应对宏观经济波动带来的风险和机遇。</a:t>
          </a:r>
          <a:endParaRPr lang="en-US" sz="600" kern="1200"/>
        </a:p>
      </dsp:txBody>
      <dsp:txXfrm>
        <a:off x="0" y="3362977"/>
        <a:ext cx="2382953" cy="1120764"/>
      </dsp:txXfrm>
    </dsp:sp>
    <dsp:sp modelId="{B185F5D2-ED81-41EE-A4DB-67467A599DD9}">
      <dsp:nvSpPr>
        <dsp:cNvPr id="0" name=""/>
        <dsp:cNvSpPr/>
      </dsp:nvSpPr>
      <dsp:spPr>
        <a:xfrm>
          <a:off x="0" y="4483742"/>
          <a:ext cx="119147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A8E9B-CCC8-4C5A-BF0C-2E73FD96C70F}">
      <dsp:nvSpPr>
        <dsp:cNvPr id="0" name=""/>
        <dsp:cNvSpPr/>
      </dsp:nvSpPr>
      <dsp:spPr>
        <a:xfrm>
          <a:off x="0" y="4483742"/>
          <a:ext cx="2382953" cy="1120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266700">
            <a:lnSpc>
              <a:spcPct val="90000"/>
            </a:lnSpc>
            <a:spcBef>
              <a:spcPct val="0"/>
            </a:spcBef>
            <a:spcAft>
              <a:spcPct val="35000"/>
            </a:spcAft>
            <a:buNone/>
          </a:pPr>
          <a:r>
            <a:rPr lang="zh-CN" sz="600" kern="1200" baseline="0"/>
            <a:t>宏观分析方法的具体</a:t>
          </a:r>
          <a:endParaRPr lang="en-US" sz="600" kern="1200"/>
        </a:p>
      </dsp:txBody>
      <dsp:txXfrm>
        <a:off x="0" y="4483742"/>
        <a:ext cx="2382953" cy="1120764"/>
      </dsp:txXfrm>
    </dsp:sp>
    <dsp:sp modelId="{92332F49-656B-4455-B986-FAB266CD0FB1}">
      <dsp:nvSpPr>
        <dsp:cNvPr id="0" name=""/>
        <dsp:cNvSpPr/>
      </dsp:nvSpPr>
      <dsp:spPr>
        <a:xfrm>
          <a:off x="2561675" y="4496917"/>
          <a:ext cx="9353092" cy="2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a:t>经济周期法</a:t>
          </a:r>
          <a:endParaRPr lang="en-US" sz="500" kern="1200"/>
        </a:p>
      </dsp:txBody>
      <dsp:txXfrm>
        <a:off x="2561675" y="4496917"/>
        <a:ext cx="9353092" cy="263500"/>
      </dsp:txXfrm>
    </dsp:sp>
    <dsp:sp modelId="{29FBBAB2-EBCD-4B0A-9632-5F3A7D8AC82A}">
      <dsp:nvSpPr>
        <dsp:cNvPr id="0" name=""/>
        <dsp:cNvSpPr/>
      </dsp:nvSpPr>
      <dsp:spPr>
        <a:xfrm>
          <a:off x="2382953" y="4760417"/>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B465C0-C7EF-4FE8-8F7F-779670D98A64}">
      <dsp:nvSpPr>
        <dsp:cNvPr id="0" name=""/>
        <dsp:cNvSpPr/>
      </dsp:nvSpPr>
      <dsp:spPr>
        <a:xfrm>
          <a:off x="2561675" y="4773592"/>
          <a:ext cx="9353092" cy="2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a:t>政策分析法</a:t>
          </a:r>
          <a:endParaRPr lang="en-US" sz="500" kern="1200"/>
        </a:p>
      </dsp:txBody>
      <dsp:txXfrm>
        <a:off x="2561675" y="4773592"/>
        <a:ext cx="9353092" cy="263500"/>
      </dsp:txXfrm>
    </dsp:sp>
    <dsp:sp modelId="{529C6FC5-2DB2-4681-A69D-DBFC27363EFF}">
      <dsp:nvSpPr>
        <dsp:cNvPr id="0" name=""/>
        <dsp:cNvSpPr/>
      </dsp:nvSpPr>
      <dsp:spPr>
        <a:xfrm>
          <a:off x="2382953" y="5037092"/>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541B78-9AB2-4D75-94AE-CD2772395F3C}">
      <dsp:nvSpPr>
        <dsp:cNvPr id="0" name=""/>
        <dsp:cNvSpPr/>
      </dsp:nvSpPr>
      <dsp:spPr>
        <a:xfrm>
          <a:off x="2561675" y="5050267"/>
          <a:ext cx="9353092" cy="2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a:t>国际经济环境</a:t>
          </a:r>
          <a:endParaRPr lang="en-US" sz="500" kern="1200"/>
        </a:p>
      </dsp:txBody>
      <dsp:txXfrm>
        <a:off x="2561675" y="5050267"/>
        <a:ext cx="9353092" cy="263500"/>
      </dsp:txXfrm>
    </dsp:sp>
    <dsp:sp modelId="{56B94EA0-FF18-42A0-A152-ADEB79187478}">
      <dsp:nvSpPr>
        <dsp:cNvPr id="0" name=""/>
        <dsp:cNvSpPr/>
      </dsp:nvSpPr>
      <dsp:spPr>
        <a:xfrm>
          <a:off x="2382953" y="5313767"/>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D12881-353F-49D9-9930-BD5CD9EE5560}">
      <dsp:nvSpPr>
        <dsp:cNvPr id="0" name=""/>
        <dsp:cNvSpPr/>
      </dsp:nvSpPr>
      <dsp:spPr>
        <a:xfrm>
          <a:off x="2561675" y="5326942"/>
          <a:ext cx="9353092" cy="2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zh-CN" sz="500" kern="1200" baseline="0"/>
            <a:t>通胀和利率</a:t>
          </a:r>
          <a:endParaRPr lang="en-US" sz="500" kern="1200"/>
        </a:p>
      </dsp:txBody>
      <dsp:txXfrm>
        <a:off x="2561675" y="5326942"/>
        <a:ext cx="9353092" cy="263500"/>
      </dsp:txXfrm>
    </dsp:sp>
    <dsp:sp modelId="{93D71D82-6953-49F4-9BD9-DC256582CB62}">
      <dsp:nvSpPr>
        <dsp:cNvPr id="0" name=""/>
        <dsp:cNvSpPr/>
      </dsp:nvSpPr>
      <dsp:spPr>
        <a:xfrm>
          <a:off x="2382953" y="5590442"/>
          <a:ext cx="953181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CCDFA-382B-461E-B0B8-11A9F51349DB}">
      <dsp:nvSpPr>
        <dsp:cNvPr id="0" name=""/>
        <dsp:cNvSpPr/>
      </dsp:nvSpPr>
      <dsp:spPr>
        <a:xfrm>
          <a:off x="0" y="43331"/>
          <a:ext cx="3054032"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供需关系</a:t>
          </a:r>
          <a:endParaRPr lang="en-US" sz="2100" kern="1200" dirty="0"/>
        </a:p>
      </dsp:txBody>
      <dsp:txXfrm>
        <a:off x="31784" y="75115"/>
        <a:ext cx="2990464" cy="587537"/>
      </dsp:txXfrm>
    </dsp:sp>
    <dsp:sp modelId="{C19A4D90-8D56-45A2-A81B-230B60939710}">
      <dsp:nvSpPr>
        <dsp:cNvPr id="0" name=""/>
        <dsp:cNvSpPr/>
      </dsp:nvSpPr>
      <dsp:spPr>
        <a:xfrm>
          <a:off x="0" y="694436"/>
          <a:ext cx="3054032" cy="2303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6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供给</a:t>
          </a:r>
          <a:endParaRPr lang="en-US" sz="1600" kern="1200" dirty="0"/>
        </a:p>
        <a:p>
          <a:pPr marL="342900" lvl="2" indent="-171450" algn="l" defTabSz="711200">
            <a:lnSpc>
              <a:spcPct val="90000"/>
            </a:lnSpc>
            <a:spcBef>
              <a:spcPct val="0"/>
            </a:spcBef>
            <a:spcAft>
              <a:spcPct val="20000"/>
            </a:spcAft>
            <a:buChar char="•"/>
          </a:pPr>
          <a:r>
            <a:rPr lang="zh-CN" altLang="en-US" sz="1600" kern="1200" dirty="0"/>
            <a:t>生产限制</a:t>
          </a:r>
          <a:endParaRPr lang="en-US" sz="1600" kern="1200" dirty="0"/>
        </a:p>
        <a:p>
          <a:pPr marL="342900" lvl="2" indent="-171450" algn="l" defTabSz="711200">
            <a:lnSpc>
              <a:spcPct val="90000"/>
            </a:lnSpc>
            <a:spcBef>
              <a:spcPct val="0"/>
            </a:spcBef>
            <a:spcAft>
              <a:spcPct val="20000"/>
            </a:spcAft>
            <a:buChar char="•"/>
          </a:pPr>
          <a:r>
            <a:rPr lang="zh-CN" altLang="en-US" sz="1600" kern="1200" dirty="0"/>
            <a:t>补贴或激励政策</a:t>
          </a:r>
          <a:endParaRPr lang="en-US" sz="1600" kern="1200" dirty="0"/>
        </a:p>
        <a:p>
          <a:pPr marL="171450" lvl="1" indent="-171450" algn="l" defTabSz="711200">
            <a:lnSpc>
              <a:spcPct val="90000"/>
            </a:lnSpc>
            <a:spcBef>
              <a:spcPct val="0"/>
            </a:spcBef>
            <a:spcAft>
              <a:spcPct val="20000"/>
            </a:spcAft>
            <a:buChar char="•"/>
          </a:pPr>
          <a:r>
            <a:rPr lang="zh-CN" altLang="en-US" sz="1600" kern="1200" dirty="0"/>
            <a:t>需求</a:t>
          </a:r>
          <a:endParaRPr lang="en-US" sz="1600" kern="1200" dirty="0"/>
        </a:p>
        <a:p>
          <a:pPr marL="342900" lvl="2" indent="-171450" algn="l" defTabSz="711200">
            <a:lnSpc>
              <a:spcPct val="90000"/>
            </a:lnSpc>
            <a:spcBef>
              <a:spcPct val="0"/>
            </a:spcBef>
            <a:spcAft>
              <a:spcPct val="20000"/>
            </a:spcAft>
            <a:buChar char="•"/>
          </a:pPr>
          <a:r>
            <a:rPr lang="zh-CN" altLang="en-US" sz="1600" kern="1200" dirty="0"/>
            <a:t>消费促进</a:t>
          </a:r>
          <a:endParaRPr lang="en-US" sz="1600" kern="1200" dirty="0"/>
        </a:p>
        <a:p>
          <a:pPr marL="342900" lvl="2" indent="-171450" algn="l" defTabSz="711200">
            <a:lnSpc>
              <a:spcPct val="90000"/>
            </a:lnSpc>
            <a:spcBef>
              <a:spcPct val="0"/>
            </a:spcBef>
            <a:spcAft>
              <a:spcPct val="20000"/>
            </a:spcAft>
            <a:buChar char="•"/>
          </a:pPr>
          <a:r>
            <a:rPr lang="zh-CN" altLang="en-US" sz="1600" kern="1200" dirty="0"/>
            <a:t>进口关税或配额调整</a:t>
          </a:r>
          <a:endParaRPr lang="en-US" sz="1600" kern="1200" dirty="0"/>
        </a:p>
      </dsp:txBody>
      <dsp:txXfrm>
        <a:off x="0" y="694436"/>
        <a:ext cx="3054032" cy="2303910"/>
      </dsp:txXfrm>
    </dsp:sp>
    <dsp:sp modelId="{FCFF0800-419D-4C55-9DD6-293B296A4B79}">
      <dsp:nvSpPr>
        <dsp:cNvPr id="0" name=""/>
        <dsp:cNvSpPr/>
      </dsp:nvSpPr>
      <dsp:spPr>
        <a:xfrm>
          <a:off x="0" y="2998346"/>
          <a:ext cx="3054032"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间接影响</a:t>
          </a:r>
          <a:endParaRPr lang="en-US" sz="2100" kern="1200" dirty="0"/>
        </a:p>
      </dsp:txBody>
      <dsp:txXfrm>
        <a:off x="31784" y="3030130"/>
        <a:ext cx="2990464" cy="587537"/>
      </dsp:txXfrm>
    </dsp:sp>
    <dsp:sp modelId="{FA761471-A2AE-4A65-8AD1-2BE8A1507282}">
      <dsp:nvSpPr>
        <dsp:cNvPr id="0" name=""/>
        <dsp:cNvSpPr/>
      </dsp:nvSpPr>
      <dsp:spPr>
        <a:xfrm>
          <a:off x="0" y="3649451"/>
          <a:ext cx="3054032"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6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货币政策</a:t>
          </a:r>
          <a:endParaRPr lang="en-US" sz="1600" kern="1200" dirty="0"/>
        </a:p>
        <a:p>
          <a:pPr marL="342900" lvl="2" indent="-171450" algn="l" defTabSz="711200">
            <a:lnSpc>
              <a:spcPct val="90000"/>
            </a:lnSpc>
            <a:spcBef>
              <a:spcPct val="0"/>
            </a:spcBef>
            <a:spcAft>
              <a:spcPct val="20000"/>
            </a:spcAft>
            <a:buChar char="•"/>
          </a:pPr>
          <a:r>
            <a:rPr lang="zh-CN" altLang="en-US" sz="1600" kern="1200" dirty="0"/>
            <a:t>宽松或紧缩</a:t>
          </a:r>
          <a:endParaRPr lang="en-US" sz="1600" kern="1200" dirty="0"/>
        </a:p>
        <a:p>
          <a:pPr marL="171450" lvl="1" indent="-171450" algn="l" defTabSz="711200">
            <a:lnSpc>
              <a:spcPct val="90000"/>
            </a:lnSpc>
            <a:spcBef>
              <a:spcPct val="0"/>
            </a:spcBef>
            <a:spcAft>
              <a:spcPct val="20000"/>
            </a:spcAft>
            <a:buChar char="•"/>
          </a:pPr>
          <a:r>
            <a:rPr lang="zh-CN" altLang="en-US" sz="1600" kern="1200" dirty="0"/>
            <a:t>财政政策</a:t>
          </a:r>
          <a:endParaRPr lang="en-US" sz="1600" kern="1200" dirty="0"/>
        </a:p>
        <a:p>
          <a:pPr marL="342900" lvl="2" indent="-171450" algn="l" defTabSz="711200">
            <a:lnSpc>
              <a:spcPct val="90000"/>
            </a:lnSpc>
            <a:spcBef>
              <a:spcPct val="0"/>
            </a:spcBef>
            <a:spcAft>
              <a:spcPct val="20000"/>
            </a:spcAft>
            <a:buChar char="•"/>
          </a:pPr>
          <a:r>
            <a:rPr lang="zh-CN" altLang="en-US" sz="1600" kern="1200" dirty="0"/>
            <a:t>基建投资</a:t>
          </a:r>
          <a:endParaRPr lang="en-US" sz="1600" kern="1200" dirty="0"/>
        </a:p>
        <a:p>
          <a:pPr marL="342900" lvl="2" indent="-171450" algn="l" defTabSz="711200">
            <a:lnSpc>
              <a:spcPct val="90000"/>
            </a:lnSpc>
            <a:spcBef>
              <a:spcPct val="0"/>
            </a:spcBef>
            <a:spcAft>
              <a:spcPct val="20000"/>
            </a:spcAft>
            <a:buChar char="•"/>
          </a:pPr>
          <a:r>
            <a:rPr lang="zh-CN" altLang="en-US" sz="1600" kern="1200" dirty="0"/>
            <a:t>税收政策</a:t>
          </a:r>
          <a:endParaRPr lang="en-US" sz="1600" kern="1200" dirty="0"/>
        </a:p>
      </dsp:txBody>
      <dsp:txXfrm>
        <a:off x="0" y="3649451"/>
        <a:ext cx="3054032" cy="19126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C8C6-6E87-4F88-843D-CD7206D5AFF6}">
      <dsp:nvSpPr>
        <dsp:cNvPr id="0" name=""/>
        <dsp:cNvSpPr/>
      </dsp:nvSpPr>
      <dsp:spPr>
        <a:xfrm>
          <a:off x="0" y="129438"/>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监管政策</a:t>
          </a:r>
          <a:endParaRPr lang="en-US" sz="1700" kern="1200" dirty="0"/>
        </a:p>
      </dsp:txBody>
      <dsp:txXfrm>
        <a:off x="25730" y="155168"/>
        <a:ext cx="3620948" cy="475625"/>
      </dsp:txXfrm>
    </dsp:sp>
    <dsp:sp modelId="{DA4CB2E8-6CD2-4771-89C3-DF1499214E67}">
      <dsp:nvSpPr>
        <dsp:cNvPr id="0" name=""/>
        <dsp:cNvSpPr/>
      </dsp:nvSpPr>
      <dsp:spPr>
        <a:xfrm>
          <a:off x="0" y="656523"/>
          <a:ext cx="3672408"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交易规则调整</a:t>
          </a:r>
          <a:endParaRPr lang="en-US" sz="1300" kern="1200" dirty="0"/>
        </a:p>
        <a:p>
          <a:pPr marL="114300" lvl="1" indent="-114300" algn="l" defTabSz="577850">
            <a:lnSpc>
              <a:spcPct val="90000"/>
            </a:lnSpc>
            <a:spcBef>
              <a:spcPct val="0"/>
            </a:spcBef>
            <a:spcAft>
              <a:spcPct val="20000"/>
            </a:spcAft>
            <a:buChar char="•"/>
          </a:pPr>
          <a:r>
            <a:rPr lang="zh-CN" altLang="en-US" sz="1300" kern="1200" dirty="0"/>
            <a:t>新品种或市场开放</a:t>
          </a:r>
          <a:endParaRPr lang="en-US" sz="1300" kern="1200" dirty="0"/>
        </a:p>
      </dsp:txBody>
      <dsp:txXfrm>
        <a:off x="0" y="656523"/>
        <a:ext cx="3672408" cy="633420"/>
      </dsp:txXfrm>
    </dsp:sp>
    <dsp:sp modelId="{B5DDCD03-F426-4957-8507-AC1096B46F5B}">
      <dsp:nvSpPr>
        <dsp:cNvPr id="0" name=""/>
        <dsp:cNvSpPr/>
      </dsp:nvSpPr>
      <dsp:spPr>
        <a:xfrm>
          <a:off x="0" y="1289943"/>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地缘政治</a:t>
          </a:r>
          <a:endParaRPr lang="en-US" sz="1700" kern="1200" dirty="0"/>
        </a:p>
      </dsp:txBody>
      <dsp:txXfrm>
        <a:off x="25730" y="1315673"/>
        <a:ext cx="3620948" cy="475625"/>
      </dsp:txXfrm>
    </dsp:sp>
    <dsp:sp modelId="{7DD70241-D9CF-483D-A255-5277CD1E2392}">
      <dsp:nvSpPr>
        <dsp:cNvPr id="0" name=""/>
        <dsp:cNvSpPr/>
      </dsp:nvSpPr>
      <dsp:spPr>
        <a:xfrm>
          <a:off x="0" y="1817028"/>
          <a:ext cx="3672408"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贸易政策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关税战或贸易争端</a:t>
          </a:r>
          <a:endParaRPr lang="en-US" sz="1300" kern="1200" dirty="0"/>
        </a:p>
        <a:p>
          <a:pPr marL="228600" lvl="2" indent="-114300" algn="l" defTabSz="577850">
            <a:lnSpc>
              <a:spcPct val="90000"/>
            </a:lnSpc>
            <a:spcBef>
              <a:spcPct val="0"/>
            </a:spcBef>
            <a:spcAft>
              <a:spcPct val="20000"/>
            </a:spcAft>
            <a:buChar char="•"/>
          </a:pPr>
          <a:r>
            <a:rPr lang="zh-CN" altLang="en-US" sz="1300" kern="1200" dirty="0"/>
            <a:t>出口政策调整</a:t>
          </a:r>
          <a:endParaRPr lang="en-US" sz="1300" kern="1200" dirty="0"/>
        </a:p>
        <a:p>
          <a:pPr marL="114300" lvl="1" indent="-114300" algn="l" defTabSz="577850">
            <a:lnSpc>
              <a:spcPct val="90000"/>
            </a:lnSpc>
            <a:spcBef>
              <a:spcPct val="0"/>
            </a:spcBef>
            <a:spcAft>
              <a:spcPct val="20000"/>
            </a:spcAft>
            <a:buChar char="•"/>
          </a:pPr>
          <a:r>
            <a:rPr lang="zh-CN" altLang="en-US" sz="1300" kern="1200" dirty="0"/>
            <a:t>战争或制裁</a:t>
          </a:r>
          <a:endParaRPr lang="en-US" sz="1300" kern="1200" dirty="0"/>
        </a:p>
      </dsp:txBody>
      <dsp:txXfrm>
        <a:off x="0" y="1817028"/>
        <a:ext cx="3672408" cy="1266840"/>
      </dsp:txXfrm>
    </dsp:sp>
    <dsp:sp modelId="{33437E90-A66A-44BB-9BAC-E9C752E337BC}">
      <dsp:nvSpPr>
        <dsp:cNvPr id="0" name=""/>
        <dsp:cNvSpPr/>
      </dsp:nvSpPr>
      <dsp:spPr>
        <a:xfrm>
          <a:off x="0" y="3083868"/>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环保和能源政策</a:t>
          </a:r>
          <a:endParaRPr lang="en-US" sz="1700" kern="1200" dirty="0"/>
        </a:p>
      </dsp:txBody>
      <dsp:txXfrm>
        <a:off x="25730" y="3109598"/>
        <a:ext cx="3620948" cy="475625"/>
      </dsp:txXfrm>
    </dsp:sp>
    <dsp:sp modelId="{BD250DE4-FD5F-4876-9988-6C4EA15CBA7A}">
      <dsp:nvSpPr>
        <dsp:cNvPr id="0" name=""/>
        <dsp:cNvSpPr/>
      </dsp:nvSpPr>
      <dsp:spPr>
        <a:xfrm>
          <a:off x="0" y="3610953"/>
          <a:ext cx="3672408" cy="1865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环保政策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碳排放</a:t>
          </a:r>
          <a:endParaRPr lang="en-US" sz="1300" kern="1200" dirty="0"/>
        </a:p>
        <a:p>
          <a:pPr marL="228600" lvl="2" indent="-114300" algn="l" defTabSz="577850">
            <a:lnSpc>
              <a:spcPct val="90000"/>
            </a:lnSpc>
            <a:spcBef>
              <a:spcPct val="0"/>
            </a:spcBef>
            <a:spcAft>
              <a:spcPct val="20000"/>
            </a:spcAft>
            <a:buChar char="•"/>
          </a:pPr>
          <a:r>
            <a:rPr lang="zh-CN" altLang="en-US" sz="1300" kern="1200" dirty="0"/>
            <a:t>可再生能源</a:t>
          </a:r>
          <a:endParaRPr lang="en-US" sz="1300" kern="1200" dirty="0"/>
        </a:p>
        <a:p>
          <a:pPr marL="114300" lvl="1" indent="-114300" algn="l" defTabSz="577850">
            <a:lnSpc>
              <a:spcPct val="90000"/>
            </a:lnSpc>
            <a:spcBef>
              <a:spcPct val="0"/>
            </a:spcBef>
            <a:spcAft>
              <a:spcPct val="20000"/>
            </a:spcAft>
            <a:buChar char="•"/>
          </a:pPr>
          <a:r>
            <a:rPr lang="zh-CN" altLang="en-US" sz="1300" kern="1200" dirty="0"/>
            <a:t>能源政策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战略储备</a:t>
          </a:r>
          <a:endParaRPr lang="en-US" sz="1300" kern="1200" dirty="0"/>
        </a:p>
        <a:p>
          <a:pPr marL="228600" lvl="2" indent="-114300" algn="l" defTabSz="577850">
            <a:lnSpc>
              <a:spcPct val="90000"/>
            </a:lnSpc>
            <a:spcBef>
              <a:spcPct val="0"/>
            </a:spcBef>
            <a:spcAft>
              <a:spcPct val="20000"/>
            </a:spcAft>
            <a:buChar char="•"/>
          </a:pPr>
          <a:r>
            <a:rPr lang="zh-CN" altLang="en-US" sz="1300" kern="1200" dirty="0"/>
            <a:t>可再生能源推广</a:t>
          </a:r>
          <a:endParaRPr lang="en-US" sz="1300" kern="1200" dirty="0"/>
        </a:p>
      </dsp:txBody>
      <dsp:txXfrm>
        <a:off x="0" y="3610953"/>
        <a:ext cx="3672408" cy="186507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C8C6-6E87-4F88-843D-CD7206D5AFF6}">
      <dsp:nvSpPr>
        <dsp:cNvPr id="0" name=""/>
        <dsp:cNvSpPr/>
      </dsp:nvSpPr>
      <dsp:spPr>
        <a:xfrm>
          <a:off x="0" y="65380"/>
          <a:ext cx="4213185"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市场情绪及预期</a:t>
          </a:r>
          <a:endParaRPr lang="en-US" sz="2800" kern="1200" dirty="0"/>
        </a:p>
      </dsp:txBody>
      <dsp:txXfrm>
        <a:off x="42379" y="107759"/>
        <a:ext cx="4128427" cy="783382"/>
      </dsp:txXfrm>
    </dsp:sp>
    <dsp:sp modelId="{DA4CB2E8-6CD2-4771-89C3-DF1499214E67}">
      <dsp:nvSpPr>
        <dsp:cNvPr id="0" name=""/>
        <dsp:cNvSpPr/>
      </dsp:nvSpPr>
      <dsp:spPr>
        <a:xfrm>
          <a:off x="0" y="933521"/>
          <a:ext cx="4213185"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利好</a:t>
          </a:r>
          <a:endParaRPr lang="en-US" sz="2200" kern="1200" dirty="0"/>
        </a:p>
        <a:p>
          <a:pPr marL="457200" lvl="2" indent="-228600" algn="l" defTabSz="977900">
            <a:lnSpc>
              <a:spcPct val="90000"/>
            </a:lnSpc>
            <a:spcBef>
              <a:spcPct val="0"/>
            </a:spcBef>
            <a:spcAft>
              <a:spcPct val="20000"/>
            </a:spcAft>
            <a:buChar char="•"/>
          </a:pPr>
          <a:r>
            <a:rPr lang="zh-CN" altLang="en-US" sz="2200" kern="1200" dirty="0"/>
            <a:t>基建刺激</a:t>
          </a:r>
          <a:endParaRPr lang="en-US" sz="2200" kern="1200" dirty="0"/>
        </a:p>
        <a:p>
          <a:pPr marL="457200" lvl="2" indent="-228600" algn="l" defTabSz="977900">
            <a:lnSpc>
              <a:spcPct val="90000"/>
            </a:lnSpc>
            <a:spcBef>
              <a:spcPct val="0"/>
            </a:spcBef>
            <a:spcAft>
              <a:spcPct val="20000"/>
            </a:spcAft>
            <a:buChar char="•"/>
          </a:pPr>
          <a:r>
            <a:rPr lang="zh-CN" altLang="en-US" sz="2200" kern="1200" dirty="0"/>
            <a:t>减税</a:t>
          </a:r>
          <a:endParaRPr lang="en-US" sz="2200" kern="1200" dirty="0"/>
        </a:p>
        <a:p>
          <a:pPr marL="228600" lvl="1" indent="-228600" algn="l" defTabSz="977900">
            <a:lnSpc>
              <a:spcPct val="90000"/>
            </a:lnSpc>
            <a:spcBef>
              <a:spcPct val="0"/>
            </a:spcBef>
            <a:spcAft>
              <a:spcPct val="20000"/>
            </a:spcAft>
            <a:buChar char="•"/>
          </a:pPr>
          <a:r>
            <a:rPr lang="zh-CN" altLang="en-US" sz="2200" kern="1200" dirty="0"/>
            <a:t>利空政策</a:t>
          </a:r>
          <a:endParaRPr lang="en-US" sz="2200" kern="1200" dirty="0"/>
        </a:p>
      </dsp:txBody>
      <dsp:txXfrm>
        <a:off x="0" y="933521"/>
        <a:ext cx="4213185" cy="2144520"/>
      </dsp:txXfrm>
    </dsp:sp>
    <dsp:sp modelId="{B5DDCD03-F426-4957-8507-AC1096B46F5B}">
      <dsp:nvSpPr>
        <dsp:cNvPr id="0" name=""/>
        <dsp:cNvSpPr/>
      </dsp:nvSpPr>
      <dsp:spPr>
        <a:xfrm>
          <a:off x="0" y="3078041"/>
          <a:ext cx="4213185"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案例分析</a:t>
          </a:r>
          <a:endParaRPr lang="en-US" sz="2800" kern="1200" dirty="0"/>
        </a:p>
      </dsp:txBody>
      <dsp:txXfrm>
        <a:off x="42379" y="3120420"/>
        <a:ext cx="4128427" cy="783382"/>
      </dsp:txXfrm>
    </dsp:sp>
    <dsp:sp modelId="{7DD70241-D9CF-483D-A255-5277CD1E2392}">
      <dsp:nvSpPr>
        <dsp:cNvPr id="0" name=""/>
        <dsp:cNvSpPr/>
      </dsp:nvSpPr>
      <dsp:spPr>
        <a:xfrm>
          <a:off x="0" y="3946181"/>
          <a:ext cx="4213185"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环保限产</a:t>
          </a:r>
          <a:endParaRPr lang="en-US" sz="2200" kern="1200" dirty="0"/>
        </a:p>
        <a:p>
          <a:pPr marL="228600" lvl="1" indent="-228600" algn="l" defTabSz="977900">
            <a:lnSpc>
              <a:spcPct val="90000"/>
            </a:lnSpc>
            <a:spcBef>
              <a:spcPct val="0"/>
            </a:spcBef>
            <a:spcAft>
              <a:spcPct val="20000"/>
            </a:spcAft>
            <a:buChar char="•"/>
          </a:pPr>
          <a:r>
            <a:rPr lang="zh-CN" altLang="en-US" sz="2200" kern="1200" dirty="0"/>
            <a:t>中美贸易战</a:t>
          </a:r>
          <a:endParaRPr lang="en-US" sz="2200" kern="1200" dirty="0"/>
        </a:p>
        <a:p>
          <a:pPr marL="228600" lvl="1" indent="-228600" algn="l" defTabSz="977900">
            <a:lnSpc>
              <a:spcPct val="90000"/>
            </a:lnSpc>
            <a:spcBef>
              <a:spcPct val="0"/>
            </a:spcBef>
            <a:spcAft>
              <a:spcPct val="20000"/>
            </a:spcAft>
            <a:buChar char="•"/>
          </a:pPr>
          <a:r>
            <a:rPr lang="zh-CN" altLang="en-US" sz="2200" kern="1200" dirty="0"/>
            <a:t>俄乌冲突</a:t>
          </a:r>
          <a:endParaRPr lang="en-US" sz="2200" kern="1200" dirty="0"/>
        </a:p>
      </dsp:txBody>
      <dsp:txXfrm>
        <a:off x="0" y="3946181"/>
        <a:ext cx="4213185" cy="1593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7F90A-4183-4850-98FF-CFA51E3AD745}">
      <dsp:nvSpPr>
        <dsp:cNvPr id="0" name=""/>
        <dsp:cNvSpPr/>
      </dsp:nvSpPr>
      <dsp:spPr>
        <a:xfrm>
          <a:off x="893607" y="0"/>
          <a:ext cx="10127552" cy="560519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29EDC-1387-475C-BA75-91225CC30477}">
      <dsp:nvSpPr>
        <dsp:cNvPr id="0" name=""/>
        <dsp:cNvSpPr/>
      </dsp:nvSpPr>
      <dsp:spPr>
        <a:xfrm>
          <a:off x="403752" y="1681557"/>
          <a:ext cx="3574430" cy="2242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baseline="0" dirty="0"/>
            <a:t>给客户提供</a:t>
          </a:r>
          <a:r>
            <a:rPr lang="zh-CN" altLang="en-US" sz="3000" kern="1200" baseline="0" dirty="0"/>
            <a:t>数据图表</a:t>
          </a:r>
          <a:r>
            <a:rPr lang="zh-CN" sz="3000" kern="1200" baseline="0" dirty="0"/>
            <a:t>报告（这是最浅层次的目的）</a:t>
          </a:r>
          <a:endParaRPr lang="en-US" sz="3000" kern="1200" dirty="0"/>
        </a:p>
      </dsp:txBody>
      <dsp:txXfrm>
        <a:off x="513201" y="1791006"/>
        <a:ext cx="3355532" cy="2023178"/>
      </dsp:txXfrm>
    </dsp:sp>
    <dsp:sp modelId="{3061CE2C-E86D-42E2-9603-ABEDE638C3F5}">
      <dsp:nvSpPr>
        <dsp:cNvPr id="0" name=""/>
        <dsp:cNvSpPr/>
      </dsp:nvSpPr>
      <dsp:spPr>
        <a:xfrm>
          <a:off x="4170168" y="1681557"/>
          <a:ext cx="3574430" cy="2242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baseline="0"/>
            <a:t>发现价格的规律，提出价格的发展方向（中级目的）</a:t>
          </a:r>
          <a:endParaRPr lang="en-US" sz="3000" kern="1200"/>
        </a:p>
      </dsp:txBody>
      <dsp:txXfrm>
        <a:off x="4279617" y="1791006"/>
        <a:ext cx="3355532" cy="2023178"/>
      </dsp:txXfrm>
    </dsp:sp>
    <dsp:sp modelId="{9DEBAB96-C395-4B71-A060-060D7D1B4ED6}">
      <dsp:nvSpPr>
        <dsp:cNvPr id="0" name=""/>
        <dsp:cNvSpPr/>
      </dsp:nvSpPr>
      <dsp:spPr>
        <a:xfrm>
          <a:off x="7936585" y="1681557"/>
          <a:ext cx="3574430" cy="2242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baseline="0" dirty="0"/>
            <a:t>根据未来形</a:t>
          </a:r>
          <a:r>
            <a:rPr lang="zh-CN" altLang="en-US" sz="3000" kern="1200" baseline="0" dirty="0"/>
            <a:t>势</a:t>
          </a:r>
          <a:r>
            <a:rPr lang="zh-CN" sz="3000" kern="1200" baseline="0" dirty="0"/>
            <a:t>发展的概率大小，配置不同的策略（高级）</a:t>
          </a:r>
          <a:endParaRPr lang="en-US" sz="3000" kern="1200" dirty="0"/>
        </a:p>
      </dsp:txBody>
      <dsp:txXfrm>
        <a:off x="8046034" y="1791006"/>
        <a:ext cx="3355532" cy="20231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8E06-C9EE-427C-8272-4A29A6A22CAA}">
      <dsp:nvSpPr>
        <dsp:cNvPr id="0" name=""/>
        <dsp:cNvSpPr/>
      </dsp:nvSpPr>
      <dsp:spPr>
        <a:xfrm>
          <a:off x="0" y="473080"/>
          <a:ext cx="11915774" cy="371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97" tIns="645668" rIns="924797" bIns="220472" numCol="1" spcCol="1270" anchor="t" anchorCtr="0">
          <a:noAutofit/>
        </a:bodyPr>
        <a:lstStyle/>
        <a:p>
          <a:pPr marL="285750" lvl="1" indent="-285750" algn="l" defTabSz="1377950">
            <a:lnSpc>
              <a:spcPct val="90000"/>
            </a:lnSpc>
            <a:spcBef>
              <a:spcPct val="0"/>
            </a:spcBef>
            <a:spcAft>
              <a:spcPct val="15000"/>
            </a:spcAft>
            <a:buChar char="•"/>
          </a:pPr>
          <a:r>
            <a:rPr lang="zh-CN" altLang="en-US" sz="3100" kern="1200" dirty="0"/>
            <a:t>单边策略</a:t>
          </a:r>
          <a:endParaRPr lang="en-US" sz="3100" kern="1200" dirty="0"/>
        </a:p>
        <a:p>
          <a:pPr marL="571500" lvl="2" indent="-285750" algn="l" defTabSz="1377950">
            <a:lnSpc>
              <a:spcPct val="90000"/>
            </a:lnSpc>
            <a:spcBef>
              <a:spcPct val="0"/>
            </a:spcBef>
            <a:spcAft>
              <a:spcPct val="15000"/>
            </a:spcAft>
            <a:buChar char="•"/>
          </a:pPr>
          <a:r>
            <a:rPr lang="zh-CN" altLang="en-US" sz="3100" kern="1200" dirty="0"/>
            <a:t>资金使用率是多少？</a:t>
          </a:r>
          <a:endParaRPr lang="en-US" sz="3100" kern="1200" dirty="0"/>
        </a:p>
        <a:p>
          <a:pPr marL="285750" lvl="1" indent="-285750" algn="l" defTabSz="1377950">
            <a:lnSpc>
              <a:spcPct val="90000"/>
            </a:lnSpc>
            <a:spcBef>
              <a:spcPct val="0"/>
            </a:spcBef>
            <a:spcAft>
              <a:spcPct val="15000"/>
            </a:spcAft>
            <a:buChar char="•"/>
          </a:pPr>
          <a:r>
            <a:rPr lang="zh-CN" altLang="en-US" sz="3100" kern="1200" dirty="0"/>
            <a:t>套利策略</a:t>
          </a:r>
          <a:endParaRPr lang="en-US" sz="3100" kern="1200" dirty="0"/>
        </a:p>
        <a:p>
          <a:pPr marL="285750" lvl="1" indent="-285750" algn="l" defTabSz="1377950">
            <a:lnSpc>
              <a:spcPct val="90000"/>
            </a:lnSpc>
            <a:spcBef>
              <a:spcPct val="0"/>
            </a:spcBef>
            <a:spcAft>
              <a:spcPct val="15000"/>
            </a:spcAft>
            <a:buChar char="•"/>
          </a:pPr>
          <a:r>
            <a:rPr lang="zh-CN" altLang="en-US" sz="3100" kern="1200" dirty="0"/>
            <a:t>期权策略</a:t>
          </a:r>
          <a:endParaRPr lang="en-US" sz="3100" kern="1200" dirty="0"/>
        </a:p>
      </dsp:txBody>
      <dsp:txXfrm>
        <a:off x="0" y="473080"/>
        <a:ext cx="11915774" cy="3710700"/>
      </dsp:txXfrm>
    </dsp:sp>
    <dsp:sp modelId="{BC8C9D85-2C70-4186-98F7-335A8812D817}">
      <dsp:nvSpPr>
        <dsp:cNvPr id="0" name=""/>
        <dsp:cNvSpPr/>
      </dsp:nvSpPr>
      <dsp:spPr>
        <a:xfrm>
          <a:off x="595788" y="15520"/>
          <a:ext cx="8341042"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272" tIns="0" rIns="315272" bIns="0" numCol="1" spcCol="1270" anchor="ctr" anchorCtr="0">
          <a:noAutofit/>
        </a:bodyPr>
        <a:lstStyle/>
        <a:p>
          <a:pPr marL="0" lvl="0" indent="0" algn="l" defTabSz="1377950">
            <a:lnSpc>
              <a:spcPct val="90000"/>
            </a:lnSpc>
            <a:spcBef>
              <a:spcPct val="0"/>
            </a:spcBef>
            <a:spcAft>
              <a:spcPct val="35000"/>
            </a:spcAft>
            <a:buNone/>
          </a:pPr>
          <a:r>
            <a:rPr lang="zh-CN" altLang="en-US" sz="3100" kern="1200" dirty="0"/>
            <a:t>适用什么策略？</a:t>
          </a:r>
          <a:endParaRPr lang="en-US" sz="3100" kern="1200" dirty="0"/>
        </a:p>
      </dsp:txBody>
      <dsp:txXfrm>
        <a:off x="640460" y="60192"/>
        <a:ext cx="8251698" cy="825776"/>
      </dsp:txXfrm>
    </dsp:sp>
    <dsp:sp modelId="{366A8904-B6CE-432B-8C16-102231E3859C}">
      <dsp:nvSpPr>
        <dsp:cNvPr id="0" name=""/>
        <dsp:cNvSpPr/>
      </dsp:nvSpPr>
      <dsp:spPr>
        <a:xfrm>
          <a:off x="0" y="4808741"/>
          <a:ext cx="11915774"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CE9227-6A6B-41D7-B480-42707936F275}">
      <dsp:nvSpPr>
        <dsp:cNvPr id="0" name=""/>
        <dsp:cNvSpPr/>
      </dsp:nvSpPr>
      <dsp:spPr>
        <a:xfrm>
          <a:off x="595788" y="4351181"/>
          <a:ext cx="8341042"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272" tIns="0" rIns="315272" bIns="0" numCol="1" spcCol="1270" anchor="ctr" anchorCtr="0">
          <a:noAutofit/>
        </a:bodyPr>
        <a:lstStyle/>
        <a:p>
          <a:pPr marL="0" lvl="0" indent="0" algn="l" defTabSz="1377950">
            <a:lnSpc>
              <a:spcPct val="90000"/>
            </a:lnSpc>
            <a:spcBef>
              <a:spcPct val="0"/>
            </a:spcBef>
            <a:spcAft>
              <a:spcPct val="35000"/>
            </a:spcAft>
            <a:buNone/>
          </a:pPr>
          <a:r>
            <a:rPr lang="zh-CN" altLang="en-US" sz="3100" kern="1200" dirty="0"/>
            <a:t>不同策略所适用的环境</a:t>
          </a:r>
          <a:endParaRPr lang="en-US" sz="3100" kern="1200" dirty="0"/>
        </a:p>
      </dsp:txBody>
      <dsp:txXfrm>
        <a:off x="640460" y="4395853"/>
        <a:ext cx="8251698" cy="825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3220-0EA0-4E27-B385-A0E6DA0D79B2}">
      <dsp:nvSpPr>
        <dsp:cNvPr id="0" name=""/>
        <dsp:cNvSpPr/>
      </dsp:nvSpPr>
      <dsp:spPr>
        <a:xfrm>
          <a:off x="0" y="603130"/>
          <a:ext cx="5813871" cy="1883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541528" rIns="451221" bIns="184912"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是涨还是跌，还是震荡。</a:t>
          </a:r>
          <a:endParaRPr lang="en-US" sz="2600" kern="1200" dirty="0"/>
        </a:p>
        <a:p>
          <a:pPr marL="228600" lvl="1" indent="-228600" algn="l" defTabSz="1155700">
            <a:lnSpc>
              <a:spcPct val="90000"/>
            </a:lnSpc>
            <a:spcBef>
              <a:spcPct val="0"/>
            </a:spcBef>
            <a:spcAft>
              <a:spcPct val="15000"/>
            </a:spcAft>
            <a:buChar char="•"/>
          </a:pPr>
          <a:r>
            <a:rPr lang="zh-CN" altLang="en-US" sz="2600" kern="1200" dirty="0"/>
            <a:t>震荡的幅度应该有所限制</a:t>
          </a:r>
          <a:endParaRPr lang="en-US" sz="2600" kern="1200" dirty="0"/>
        </a:p>
      </dsp:txBody>
      <dsp:txXfrm>
        <a:off x="0" y="603130"/>
        <a:ext cx="5813871" cy="1883700"/>
      </dsp:txXfrm>
    </dsp:sp>
    <dsp:sp modelId="{523DB6E0-C673-4C2E-80C1-208237F8D2B8}">
      <dsp:nvSpPr>
        <dsp:cNvPr id="0" name=""/>
        <dsp:cNvSpPr/>
      </dsp:nvSpPr>
      <dsp:spPr>
        <a:xfrm>
          <a:off x="290693" y="219370"/>
          <a:ext cx="4069709"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价格</a:t>
          </a:r>
          <a:r>
            <a:rPr lang="zh-CN" altLang="en-US" sz="2600" kern="1200"/>
            <a:t>的方向（包括价差）</a:t>
          </a:r>
          <a:endParaRPr lang="en-US" sz="2600" kern="1200" dirty="0"/>
        </a:p>
      </dsp:txBody>
      <dsp:txXfrm>
        <a:off x="328160" y="256837"/>
        <a:ext cx="3994775" cy="692586"/>
      </dsp:txXfrm>
    </dsp:sp>
    <dsp:sp modelId="{21F25650-A4A6-4CA6-9005-7DE29AFE4E86}">
      <dsp:nvSpPr>
        <dsp:cNvPr id="0" name=""/>
        <dsp:cNvSpPr/>
      </dsp:nvSpPr>
      <dsp:spPr>
        <a:xfrm>
          <a:off x="0" y="3010991"/>
          <a:ext cx="5813871" cy="2375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541528" rIns="451221" bIns="184912"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在哪一个时间范围内会涨或者跌</a:t>
          </a:r>
          <a:endParaRPr lang="en-US" sz="2600" kern="1200" dirty="0"/>
        </a:p>
        <a:p>
          <a:pPr marL="228600" lvl="1" indent="-228600" algn="l" defTabSz="1155700">
            <a:lnSpc>
              <a:spcPct val="90000"/>
            </a:lnSpc>
            <a:spcBef>
              <a:spcPct val="0"/>
            </a:spcBef>
            <a:spcAft>
              <a:spcPct val="15000"/>
            </a:spcAft>
            <a:buChar char="•"/>
          </a:pPr>
          <a:r>
            <a:rPr lang="zh-CN" altLang="en-US" sz="2600" kern="1200" dirty="0"/>
            <a:t>哪些特殊的时间段会有确定性的行情</a:t>
          </a:r>
          <a:endParaRPr lang="en-US" sz="2600" kern="1200" dirty="0"/>
        </a:p>
      </dsp:txBody>
      <dsp:txXfrm>
        <a:off x="0" y="3010991"/>
        <a:ext cx="5813871" cy="2375100"/>
      </dsp:txXfrm>
    </dsp:sp>
    <dsp:sp modelId="{6D7C70FA-BA8C-4817-82B2-8CBEE808B45E}">
      <dsp:nvSpPr>
        <dsp:cNvPr id="0" name=""/>
        <dsp:cNvSpPr/>
      </dsp:nvSpPr>
      <dsp:spPr>
        <a:xfrm>
          <a:off x="290693" y="2627231"/>
          <a:ext cx="4069709"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价格发展的时间</a:t>
          </a:r>
          <a:endParaRPr lang="en-US" sz="2600" kern="1200" dirty="0"/>
        </a:p>
      </dsp:txBody>
      <dsp:txXfrm>
        <a:off x="328160" y="2664698"/>
        <a:ext cx="3994775" cy="692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AE52E-36D8-40E2-BCFB-7A18DFE031FB}">
      <dsp:nvSpPr>
        <dsp:cNvPr id="0" name=""/>
        <dsp:cNvSpPr/>
      </dsp:nvSpPr>
      <dsp:spPr>
        <a:xfrm>
          <a:off x="0" y="741731"/>
          <a:ext cx="5813871"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833120" rIns="451221" bIns="28448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底部和顶部各在哪里</a:t>
          </a:r>
          <a:endParaRPr lang="en-US" sz="4000" kern="1200" dirty="0"/>
        </a:p>
      </dsp:txBody>
      <dsp:txXfrm>
        <a:off x="0" y="741731"/>
        <a:ext cx="5813871" cy="1953000"/>
      </dsp:txXfrm>
    </dsp:sp>
    <dsp:sp modelId="{54388310-4A1B-4008-A591-485043275FC0}">
      <dsp:nvSpPr>
        <dsp:cNvPr id="0" name=""/>
        <dsp:cNvSpPr/>
      </dsp:nvSpPr>
      <dsp:spPr>
        <a:xfrm>
          <a:off x="290693" y="151331"/>
          <a:ext cx="4069709" cy="118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778000">
            <a:lnSpc>
              <a:spcPct val="90000"/>
            </a:lnSpc>
            <a:spcBef>
              <a:spcPct val="0"/>
            </a:spcBef>
            <a:spcAft>
              <a:spcPct val="35000"/>
            </a:spcAft>
            <a:buNone/>
          </a:pPr>
          <a:r>
            <a:rPr lang="zh-CN" altLang="en-US" sz="4000" kern="1200"/>
            <a:t>价格发展的空间</a:t>
          </a:r>
          <a:endParaRPr lang="en-US" sz="4000" kern="1200" dirty="0"/>
        </a:p>
      </dsp:txBody>
      <dsp:txXfrm>
        <a:off x="348335" y="208973"/>
        <a:ext cx="3954425" cy="1065516"/>
      </dsp:txXfrm>
    </dsp:sp>
    <dsp:sp modelId="{58C06F1B-AF5A-48E4-8A90-A0AB685FD24F}">
      <dsp:nvSpPr>
        <dsp:cNvPr id="0" name=""/>
        <dsp:cNvSpPr/>
      </dsp:nvSpPr>
      <dsp:spPr>
        <a:xfrm>
          <a:off x="0" y="3501131"/>
          <a:ext cx="5813871"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833120" rIns="451221" bIns="28448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仓位的多少</a:t>
          </a:r>
          <a:endParaRPr lang="en-US" sz="4000" kern="1200" dirty="0"/>
        </a:p>
      </dsp:txBody>
      <dsp:txXfrm>
        <a:off x="0" y="3501131"/>
        <a:ext cx="5813871" cy="1953000"/>
      </dsp:txXfrm>
    </dsp:sp>
    <dsp:sp modelId="{7321B0DC-E6A8-4C60-A101-D25D3D86970C}">
      <dsp:nvSpPr>
        <dsp:cNvPr id="0" name=""/>
        <dsp:cNvSpPr/>
      </dsp:nvSpPr>
      <dsp:spPr>
        <a:xfrm>
          <a:off x="290693" y="2910731"/>
          <a:ext cx="4069709" cy="118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778000">
            <a:lnSpc>
              <a:spcPct val="90000"/>
            </a:lnSpc>
            <a:spcBef>
              <a:spcPct val="0"/>
            </a:spcBef>
            <a:spcAft>
              <a:spcPct val="35000"/>
            </a:spcAft>
            <a:buNone/>
          </a:pPr>
          <a:r>
            <a:rPr lang="zh-CN" altLang="en-US" sz="4000" kern="1200" dirty="0"/>
            <a:t>策略研究</a:t>
          </a:r>
          <a:endParaRPr lang="en-US" sz="4000" kern="1200" dirty="0"/>
        </a:p>
      </dsp:txBody>
      <dsp:txXfrm>
        <a:off x="348335" y="2968373"/>
        <a:ext cx="3954425"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F104-C45D-4842-A4F7-520351DD44B0}">
      <dsp:nvSpPr>
        <dsp:cNvPr id="0" name=""/>
        <dsp:cNvSpPr/>
      </dsp:nvSpPr>
      <dsp:spPr>
        <a:xfrm>
          <a:off x="5723"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从反面验证假设</a:t>
          </a:r>
          <a:endParaRPr lang="en-US" sz="2000" kern="1200" dirty="0"/>
        </a:p>
      </dsp:txBody>
      <dsp:txXfrm>
        <a:off x="35787" y="943515"/>
        <a:ext cx="1650615" cy="966317"/>
      </dsp:txXfrm>
    </dsp:sp>
    <dsp:sp modelId="{F1573D70-B579-406F-A3DE-F94FE3B1F1F5}">
      <dsp:nvSpPr>
        <dsp:cNvPr id="0" name=""/>
        <dsp:cNvSpPr/>
      </dsp:nvSpPr>
      <dsp:spPr>
        <a:xfrm>
          <a:off x="1887541" y="1214542"/>
          <a:ext cx="362677" cy="424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87541" y="1299395"/>
        <a:ext cx="253874" cy="254558"/>
      </dsp:txXfrm>
    </dsp:sp>
    <dsp:sp modelId="{85A9E6C6-4FFF-472C-8164-5B52DAE2E36A}">
      <dsp:nvSpPr>
        <dsp:cNvPr id="0" name=""/>
        <dsp:cNvSpPr/>
      </dsp:nvSpPr>
      <dsp:spPr>
        <a:xfrm>
          <a:off x="2400764"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从结果倒推过程</a:t>
          </a:r>
          <a:endParaRPr lang="en-US" sz="2000" kern="1200" dirty="0"/>
        </a:p>
      </dsp:txBody>
      <dsp:txXfrm>
        <a:off x="2430828" y="943515"/>
        <a:ext cx="1650615" cy="966317"/>
      </dsp:txXfrm>
    </dsp:sp>
    <dsp:sp modelId="{BEE962D1-DF6B-4546-929D-B4CE3D838593}">
      <dsp:nvSpPr>
        <dsp:cNvPr id="0" name=""/>
        <dsp:cNvSpPr/>
      </dsp:nvSpPr>
      <dsp:spPr>
        <a:xfrm>
          <a:off x="4282581" y="1214542"/>
          <a:ext cx="362677" cy="424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282581" y="1299395"/>
        <a:ext cx="253874" cy="254558"/>
      </dsp:txXfrm>
    </dsp:sp>
    <dsp:sp modelId="{DCA0496D-D3E3-49B1-9138-E9A8F87CE089}">
      <dsp:nvSpPr>
        <dsp:cNvPr id="0" name=""/>
        <dsp:cNvSpPr/>
      </dsp:nvSpPr>
      <dsp:spPr>
        <a:xfrm>
          <a:off x="4795804"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逆向剖析</a:t>
          </a:r>
          <a:endParaRPr lang="en-US" sz="2000" kern="1200" dirty="0"/>
        </a:p>
      </dsp:txBody>
      <dsp:txXfrm>
        <a:off x="4825868" y="943515"/>
        <a:ext cx="1650615" cy="9663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62198-F656-4A6A-B293-A104BC651B8D}">
      <dsp:nvSpPr>
        <dsp:cNvPr id="0" name=""/>
        <dsp:cNvSpPr/>
      </dsp:nvSpPr>
      <dsp:spPr>
        <a:xfrm>
          <a:off x="0" y="50417"/>
          <a:ext cx="3857625" cy="2688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zh-CN" altLang="en-US" sz="1900" b="0" i="0" kern="1200" dirty="0"/>
            <a:t>原命题（</a:t>
          </a:r>
          <a:r>
            <a:rPr lang="en-US" altLang="zh-CN" sz="1900" b="0" i="0" kern="1200" dirty="0"/>
            <a:t>P</a:t>
          </a:r>
          <a:r>
            <a:rPr lang="zh-CN" altLang="en-US" sz="1900" b="0" i="0" kern="1200" dirty="0"/>
            <a:t>）：「若条件 </a:t>
          </a:r>
          <a:r>
            <a:rPr lang="en-US" altLang="zh-CN" sz="1900" b="0" i="0" kern="1200" dirty="0"/>
            <a:t>A</a:t>
          </a:r>
          <a:r>
            <a:rPr lang="zh-CN" altLang="en-US" sz="1900" b="0" i="0" kern="1200" dirty="0"/>
            <a:t>，则结论 </a:t>
          </a:r>
          <a:r>
            <a:rPr lang="en-US" altLang="zh-CN" sz="1900" b="0" i="0" kern="1200" dirty="0"/>
            <a:t>B</a:t>
          </a:r>
          <a:r>
            <a:rPr lang="zh-CN" altLang="en-US" sz="1900" b="0" i="0" kern="1200" dirty="0"/>
            <a:t>」（</a:t>
          </a:r>
          <a:r>
            <a:rPr lang="en-US" altLang="zh-CN" sz="1900" b="0" i="0" kern="1200" dirty="0"/>
            <a:t>A → B</a:t>
          </a:r>
          <a:r>
            <a:rPr lang="zh-CN" altLang="en-US" sz="1900" b="0" i="0" kern="1200" dirty="0"/>
            <a:t>）</a:t>
          </a:r>
          <a:endParaRPr lang="en-US" sz="1900" kern="1200" dirty="0"/>
        </a:p>
      </dsp:txBody>
      <dsp:txXfrm>
        <a:off x="131239" y="181656"/>
        <a:ext cx="3595147" cy="2425962"/>
      </dsp:txXfrm>
    </dsp:sp>
    <dsp:sp modelId="{A7667916-FC50-4F7E-BAF0-418F1B64CD9D}">
      <dsp:nvSpPr>
        <dsp:cNvPr id="0" name=""/>
        <dsp:cNvSpPr/>
      </dsp:nvSpPr>
      <dsp:spPr>
        <a:xfrm>
          <a:off x="0" y="2793578"/>
          <a:ext cx="3857625" cy="2688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anose="020B0604020202020204" pitchFamily="34" charset="0"/>
            <a:buNone/>
          </a:pPr>
          <a:r>
            <a:rPr lang="zh-CN" altLang="en-US" sz="1900" b="0" i="0" kern="1200"/>
            <a:t>互补命题或称逆否命题（非</a:t>
          </a:r>
          <a:r>
            <a:rPr lang="en-US" altLang="zh-CN" sz="1900" b="0" i="0" kern="1200"/>
            <a:t>B → </a:t>
          </a:r>
          <a:r>
            <a:rPr lang="zh-CN" altLang="en-US" sz="1900" b="0" i="0" kern="1200"/>
            <a:t>非</a:t>
          </a:r>
          <a:r>
            <a:rPr lang="en-US" altLang="zh-CN" sz="1900" b="0" i="0" kern="1200"/>
            <a:t>A</a:t>
          </a:r>
          <a:r>
            <a:rPr lang="zh-CN" altLang="en-US" sz="1900" b="0" i="0" kern="1200"/>
            <a:t>）：若无法实现结论 </a:t>
          </a:r>
          <a:r>
            <a:rPr lang="en-US" altLang="zh-CN" sz="1900" b="0" i="0" kern="1200"/>
            <a:t>B</a:t>
          </a:r>
          <a:r>
            <a:rPr lang="zh-CN" altLang="en-US" sz="1900" b="0" i="0" kern="1200"/>
            <a:t>，则条件 </a:t>
          </a:r>
          <a:r>
            <a:rPr lang="en-US" altLang="zh-CN" sz="1900" b="0" i="0" kern="1200"/>
            <a:t>A </a:t>
          </a:r>
          <a:r>
            <a:rPr lang="zh-CN" altLang="en-US" sz="1900" b="0" i="0" kern="1200"/>
            <a:t>不成立。</a:t>
          </a:r>
          <a:br>
            <a:rPr lang="zh-CN" altLang="en-US" sz="1900" b="0" i="0" kern="1200"/>
          </a:br>
          <a:r>
            <a:rPr lang="zh-CN" altLang="en-US" sz="1900" b="1" i="0" kern="1200"/>
            <a:t>若证明互补命题不成立（即不可能出现非</a:t>
          </a:r>
          <a:r>
            <a:rPr lang="en-US" altLang="zh-CN" sz="1900" b="1" i="0" kern="1200"/>
            <a:t>B</a:t>
          </a:r>
          <a:r>
            <a:rPr lang="zh-CN" altLang="en-US" sz="1900" b="1" i="0" kern="1200"/>
            <a:t>），则原命题自动成立。</a:t>
          </a:r>
          <a:endParaRPr lang="zh-CN" altLang="en-US" sz="1900" b="0" i="0" kern="1200"/>
        </a:p>
      </dsp:txBody>
      <dsp:txXfrm>
        <a:off x="131239" y="2924817"/>
        <a:ext cx="3595147" cy="24259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只有确定了研究的目的，我们才能去判断我们的方法到底有没有意义，合不合理</a:t>
            </a:r>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32095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Ubuntu" panose="020B0504030602030204" pitchFamily="34" charset="0"/>
              </a:rPr>
              <a:t>将古代战略家如张良、鬼谷子、诸葛亮、刘伯温与现代商品期货研究员的角色进行对比，可以发现他们在思维方式、方法论和实践哲学层面存在深刻共性。尽管时空相隔，但应对复杂系统、制定决策的本质逻辑相通。这种类比不仅能帮助我们更生动理解现代金融研究的本质，也为商品期货研究提供了多维度的启发。</a:t>
            </a:r>
          </a:p>
          <a:p>
            <a:pPr algn="l"/>
            <a:r>
              <a:rPr lang="zh-CN" altLang="en-US" b="1" i="0" dirty="0">
                <a:solidFill>
                  <a:srgbClr val="000000"/>
                </a:solidFill>
                <a:effectLst/>
                <a:latin typeface="-apple-system"/>
              </a:rPr>
              <a:t>一、战略思维的跨时空映射</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全局视角与系统分析</a:t>
            </a:r>
            <a:r>
              <a:rPr lang="zh-CN" altLang="en-US" b="0" i="0" dirty="0">
                <a:solidFill>
                  <a:srgbClr val="000000"/>
                </a:solidFill>
                <a:effectLst/>
                <a:latin typeface="Ubuntu" panose="020B0504030602030204" pitchFamily="34" charset="0"/>
              </a:rPr>
              <a:t> 鬼谷子的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捭阖之术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强调开合有度（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捭阖篇</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），对应研究员对市场多空力量的权衡。张良的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运筹帷幄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要求在楚汉相争中综合军事、经济、地理因素（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留侯世家</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），这与商品研究中的产业链整合分析异曲同工。现代研究员构建的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供给</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库存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需求</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三维模型，实质是对古代战略态势图的数字化重构。</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变量动态管理能力</a:t>
            </a:r>
            <a:r>
              <a:rPr lang="zh-CN" altLang="en-US" b="0" i="0" dirty="0">
                <a:solidFill>
                  <a:srgbClr val="000000"/>
                </a:solidFill>
                <a:effectLst/>
                <a:latin typeface="Ubuntu" panose="020B0504030602030204" pitchFamily="34" charset="0"/>
              </a:rPr>
              <a:t> 诸葛亮在</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隆中对</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中提出的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待天下有变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三国志</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蜀书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诸葛亮传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），与商品研究中的事件驱动分析法高度吻合。刘伯温观测天象预测气候的实践（</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明史</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刘基传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），直接对应现代气象模型对农产品期货的影响评估。两者都需要处理非线性的变量交互。</a:t>
            </a:r>
          </a:p>
          <a:p>
            <a:pPr algn="l"/>
            <a:r>
              <a:rPr lang="zh-CN" altLang="en-US" b="1" i="0" dirty="0">
                <a:solidFill>
                  <a:srgbClr val="000000"/>
                </a:solidFill>
                <a:effectLst/>
                <a:latin typeface="-apple-system"/>
              </a:rPr>
              <a:t>二、决策方法论的本质趋同</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不完全信息下的博弈逻辑</a:t>
            </a:r>
            <a:r>
              <a:rPr lang="zh-CN" altLang="en-US" b="0" i="0" dirty="0">
                <a:solidFill>
                  <a:srgbClr val="000000"/>
                </a:solidFill>
                <a:effectLst/>
                <a:latin typeface="Ubuntu" panose="020B0504030602030204" pitchFamily="34" charset="0"/>
              </a:rPr>
              <a:t> 孙膑</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减灶诱敌</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的策略（</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孙子吴起列传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），与市场主力制造交易量假象具有相同的行为金融学基础。张良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明修栈道暗度陈仓</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高祖本纪</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）的虚实之道，对应现代期货市场的预期管理技术。本质都是利用信息不对称创造相对优势。</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逆向思维与反转信号捕捉</a:t>
            </a:r>
            <a:r>
              <a:rPr lang="zh-CN" altLang="en-US" b="0" i="0" dirty="0">
                <a:solidFill>
                  <a:srgbClr val="000000"/>
                </a:solidFill>
                <a:effectLst/>
                <a:latin typeface="Ubuntu" panose="020B0504030602030204" pitchFamily="34" charset="0"/>
              </a:rPr>
              <a:t> 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反应之术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要求</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欲闻其声反默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反应篇</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），与市场极端情绪时的反转指标判断不谋而合。诸葛亮</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空城计</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对心理预期的操控（</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三国演义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第九十五回），暗合期货市场逼仓行为的心理博弈机制。这种反身性认知是超额收益的重要来源。</a:t>
            </a:r>
          </a:p>
          <a:p>
            <a:pPr algn="l"/>
            <a:r>
              <a:rPr lang="zh-CN" altLang="en-US" b="1" i="0" dirty="0">
                <a:solidFill>
                  <a:srgbClr val="000000"/>
                </a:solidFill>
                <a:effectLst/>
                <a:latin typeface="-apple-system"/>
              </a:rPr>
              <a:t>三、知行合一的实践哲学</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动态迭代的知识体系</a:t>
            </a:r>
            <a:r>
              <a:rPr lang="zh-CN" altLang="en-US" b="0" i="0" dirty="0">
                <a:solidFill>
                  <a:srgbClr val="000000"/>
                </a:solidFill>
                <a:effectLst/>
                <a:latin typeface="Ubuntu" panose="020B0504030602030204" pitchFamily="34" charset="0"/>
              </a:rPr>
              <a:t> 刘伯温</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烧饼歌</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的谶纬预测虽含神秘色彩，但其持续修正的占验方法（</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诚意伯文集</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），与现代量化模型的参数优化在方法论层面类同。张良三次修改战略助刘邦定都关中（</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汉书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张良传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），展现的试错迭代过程，正是商品策略回溯测试的理论前身。</a:t>
            </a:r>
            <a:endParaRPr lang="en-US" altLang="zh-CN" b="0" i="0" dirty="0">
              <a:solidFill>
                <a:srgbClr val="000000"/>
              </a:solidFill>
              <a:effectLst/>
              <a:latin typeface="Ubuntu" panose="020B0504030602030204" pitchFamily="34" charset="0"/>
            </a:endParaRPr>
          </a:p>
          <a:p>
            <a:pPr algn="l">
              <a:spcAft>
                <a:spcPts val="375"/>
              </a:spcAft>
              <a:buFont typeface="+mj-lt"/>
              <a:buAutoNum type="arabicPeriod"/>
            </a:pPr>
            <a:endParaRPr lang="en-US" altLang="zh-CN" b="0" i="0" dirty="0">
              <a:solidFill>
                <a:srgbClr val="000000"/>
              </a:solidFill>
              <a:effectLst/>
              <a:latin typeface="Ubuntu" panose="020B0504030602030204" pitchFamily="34" charset="0"/>
            </a:endParaRPr>
          </a:p>
          <a:p>
            <a:pPr algn="l"/>
            <a:r>
              <a:rPr lang="zh-CN" altLang="en-US" b="0" i="0" dirty="0">
                <a:solidFill>
                  <a:srgbClr val="000000"/>
                </a:solidFill>
                <a:effectLst/>
                <a:latin typeface="Ubuntu" panose="020B0504030602030204" pitchFamily="34" charset="0"/>
              </a:rPr>
              <a:t>商品期货研究员与军事领域的各类专业角色存在跨领域的思维共性，这些相似性根植于对复杂系统的解构能力、战略资源的优化配置，以及动态博弈的预判机制。在风险与不确定性的汪洋中，他们其实驾驭着同类型的思维方舟。</a:t>
            </a:r>
          </a:p>
          <a:p>
            <a:pPr algn="l"/>
            <a:r>
              <a:rPr lang="zh-CN" altLang="en-US" b="1" i="0" dirty="0">
                <a:solidFill>
                  <a:srgbClr val="000000"/>
                </a:solidFill>
                <a:effectLst/>
                <a:latin typeface="-apple-system"/>
              </a:rPr>
              <a:t>一、情报分析维度对应市场解构</a:t>
            </a:r>
          </a:p>
          <a:p>
            <a:pPr algn="l">
              <a:buFont typeface="+mj-lt"/>
              <a:buAutoNum type="arabicPeriod"/>
            </a:pPr>
            <a:r>
              <a:rPr lang="zh-CN" altLang="en-US" b="1" i="0" dirty="0">
                <a:solidFill>
                  <a:srgbClr val="000000"/>
                </a:solidFill>
                <a:effectLst/>
                <a:latin typeface="Ubuntu" panose="020B0504030602030204" pitchFamily="34" charset="0"/>
              </a:rPr>
              <a:t>多源信息融合技术</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军事情报的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全源分析</a:t>
            </a:r>
            <a:r>
              <a:rPr lang="en-US" altLang="zh-CN" b="0" i="0" dirty="0">
                <a:solidFill>
                  <a:srgbClr val="000000"/>
                </a:solidFill>
                <a:effectLst/>
                <a:latin typeface="Ubuntu" panose="020B0504030602030204" pitchFamily="34" charset="0"/>
              </a:rPr>
              <a:t>"(All-source Analysis)</a:t>
            </a:r>
            <a:r>
              <a:rPr lang="zh-CN" altLang="en-US" b="0" i="0" dirty="0">
                <a:solidFill>
                  <a:srgbClr val="000000"/>
                </a:solidFill>
                <a:effectLst/>
                <a:latin typeface="Ubuntu" panose="020B0504030602030204" pitchFamily="34" charset="0"/>
              </a:rPr>
              <a:t>对应商品研究中的基本面</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技术面</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资金面三维验证</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电子侦察</a:t>
            </a:r>
            <a:r>
              <a:rPr lang="en-US" altLang="zh-CN" b="0" i="0" dirty="0">
                <a:solidFill>
                  <a:srgbClr val="000000"/>
                </a:solidFill>
                <a:effectLst/>
                <a:latin typeface="Ubuntu" panose="020B0504030602030204" pitchFamily="34" charset="0"/>
              </a:rPr>
              <a:t>(ELINT)</a:t>
            </a:r>
            <a:r>
              <a:rPr lang="zh-CN" altLang="en-US" b="0" i="0" dirty="0">
                <a:solidFill>
                  <a:srgbClr val="000000"/>
                </a:solidFill>
                <a:effectLst/>
                <a:latin typeface="Ubuntu" panose="020B0504030602030204" pitchFamily="34" charset="0"/>
              </a:rPr>
              <a:t>与卫星数据在农产品估产中的应用逻辑同构（美国国家地理空间情报局技术标准 </a:t>
            </a:r>
            <a:r>
              <a:rPr lang="en-US" altLang="zh-CN" b="0" i="0" dirty="0">
                <a:solidFill>
                  <a:srgbClr val="000000"/>
                </a:solidFill>
                <a:effectLst/>
                <a:latin typeface="Ubuntu" panose="020B0504030602030204" pitchFamily="34" charset="0"/>
              </a:rPr>
              <a:t>vs USDA</a:t>
            </a:r>
            <a:r>
              <a:rPr lang="zh-CN" altLang="en-US" b="0" i="0" dirty="0">
                <a:solidFill>
                  <a:srgbClr val="000000"/>
                </a:solidFill>
                <a:effectLst/>
                <a:latin typeface="Ubuntu" panose="020B0504030602030204" pitchFamily="34" charset="0"/>
              </a:rPr>
              <a:t>卫星遥感模型）</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情报可信度评估矩阵与期货市场的多空信息权重分配算法（如贝叶斯网络在传闻验证中的运用）</a:t>
            </a:r>
          </a:p>
          <a:p>
            <a:pPr algn="l">
              <a:buFont typeface="+mj-lt"/>
              <a:buAutoNum type="arabicPeriod"/>
            </a:pPr>
            <a:r>
              <a:rPr lang="zh-CN" altLang="en-US" b="1" i="0" dirty="0">
                <a:solidFill>
                  <a:srgbClr val="000000"/>
                </a:solidFill>
                <a:effectLst/>
                <a:latin typeface="Ubuntu" panose="020B0504030602030204" pitchFamily="34" charset="0"/>
              </a:rPr>
              <a:t>信号辨识系统</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军事雷达的虚假信号过滤技术与</a:t>
            </a:r>
            <a:r>
              <a:rPr lang="en-US" altLang="zh-CN" b="0" i="0" dirty="0">
                <a:solidFill>
                  <a:srgbClr val="000000"/>
                </a:solidFill>
                <a:effectLst/>
                <a:latin typeface="Ubuntu" panose="020B0504030602030204" pitchFamily="34" charset="0"/>
              </a:rPr>
              <a:t>K</a:t>
            </a:r>
            <a:r>
              <a:rPr lang="zh-CN" altLang="en-US" b="0" i="0" dirty="0">
                <a:solidFill>
                  <a:srgbClr val="000000"/>
                </a:solidFill>
                <a:effectLst/>
                <a:latin typeface="Ubuntu" panose="020B0504030602030204" pitchFamily="34" charset="0"/>
              </a:rPr>
              <a:t>线形态的噪声剔除方法</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潜艇声纹识别系统与商品持仓龙虎榜的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主力指纹</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追踪</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核潜艇静音特征分析</a:t>
            </a:r>
            <a:r>
              <a:rPr lang="en-US" altLang="zh-CN" b="0" i="0" dirty="0">
                <a:solidFill>
                  <a:srgbClr val="000000"/>
                </a:solidFill>
                <a:effectLst/>
                <a:latin typeface="Ubuntu" panose="020B0504030602030204" pitchFamily="34" charset="0"/>
              </a:rPr>
              <a:t>vs</a:t>
            </a:r>
            <a:r>
              <a:rPr lang="zh-CN" altLang="en-US" b="0" i="0" dirty="0">
                <a:solidFill>
                  <a:srgbClr val="000000"/>
                </a:solidFill>
                <a:effectLst/>
                <a:latin typeface="Ubuntu" panose="020B0504030602030204" pitchFamily="34" charset="0"/>
              </a:rPr>
              <a:t>市场流动性的隐蔽波动监测</a:t>
            </a:r>
          </a:p>
          <a:p>
            <a:pPr algn="l"/>
            <a:r>
              <a:rPr lang="zh-CN" altLang="en-US" b="1" i="0" dirty="0">
                <a:solidFill>
                  <a:srgbClr val="000000"/>
                </a:solidFill>
                <a:effectLst/>
                <a:latin typeface="-apple-system"/>
              </a:rPr>
              <a:t>二、战略规划层面的范式迁移</a:t>
            </a:r>
          </a:p>
          <a:p>
            <a:pPr algn="l">
              <a:buFont typeface="+mj-lt"/>
              <a:buAutoNum type="arabicPeriod"/>
            </a:pPr>
            <a:r>
              <a:rPr lang="zh-CN" altLang="en-US" b="1" i="0" dirty="0">
                <a:solidFill>
                  <a:srgbClr val="000000"/>
                </a:solidFill>
                <a:effectLst/>
                <a:latin typeface="Ubuntu" panose="020B0504030602030204" pitchFamily="34" charset="0"/>
              </a:rPr>
              <a:t>战役部署与头寸管理</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二战诺曼底登陆的多梯队部署与期货组合的仓位金字塔结构</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空中加油机调度算法与浮盈加仓的数学模型（涉及最优停止理论）</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电子战频谱管理与市场波动率曲面控制</a:t>
            </a:r>
          </a:p>
          <a:p>
            <a:pPr algn="l">
              <a:buFont typeface="+mj-lt"/>
              <a:buAutoNum type="arabicPeriod"/>
            </a:pPr>
            <a:r>
              <a:rPr lang="zh-CN" altLang="en-US" b="1" i="0" dirty="0">
                <a:solidFill>
                  <a:srgbClr val="000000"/>
                </a:solidFill>
                <a:effectLst/>
                <a:latin typeface="Ubuntu" panose="020B0504030602030204" pitchFamily="34" charset="0"/>
              </a:rPr>
              <a:t>地形要素映射</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军事地形学的等高线分析转化商品研究中的价格阻力</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支撑位体系</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海峡通道控制权博弈与大宗商品咽喉节点的地缘溢价计算（如霍尔木兹海峡原油溢价模型）</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山地垂直气候带研究与商品跨区套利价差形成机制</a:t>
            </a:r>
          </a:p>
          <a:p>
            <a:pPr algn="l"/>
            <a:r>
              <a:rPr lang="zh-CN" altLang="en-US" b="1" i="0" dirty="0">
                <a:solidFill>
                  <a:srgbClr val="000000"/>
                </a:solidFill>
                <a:effectLst/>
                <a:latin typeface="-apple-system"/>
              </a:rPr>
              <a:t>三、作战研究的技术工具转化</a:t>
            </a:r>
          </a:p>
          <a:p>
            <a:pPr algn="l"/>
            <a:r>
              <a:rPr lang="zh-CN" altLang="en-US" dirty="0"/>
              <a:t>军事技术金融等效工具数学模型基础</a:t>
            </a:r>
            <a:r>
              <a:rPr lang="zh-CN" altLang="en-US" b="0" dirty="0">
                <a:effectLst/>
              </a:rPr>
              <a:t>火力打击效能评估交易系统回测</a:t>
            </a:r>
            <a:r>
              <a:rPr lang="en-US" altLang="zh-CN" b="0" dirty="0">
                <a:effectLst/>
              </a:rPr>
              <a:t>Monte Carlo</a:t>
            </a:r>
            <a:r>
              <a:rPr lang="zh-CN" altLang="en-US" b="0" dirty="0">
                <a:effectLst/>
              </a:rPr>
              <a:t>模拟</a:t>
            </a:r>
            <a:r>
              <a:rPr lang="en-US" altLang="zh-CN" b="0" dirty="0">
                <a:effectLst/>
              </a:rPr>
              <a:t>C4ISR</a:t>
            </a:r>
            <a:r>
              <a:rPr lang="zh-CN" altLang="en-US" b="0" dirty="0">
                <a:effectLst/>
              </a:rPr>
              <a:t>指挥系统算法交易中枢复杂系统控制论电子沙盘推演大宗商品情景分析随机微分方程战损比分析风险收益比计算</a:t>
            </a:r>
            <a:r>
              <a:rPr lang="en-US" altLang="zh-CN" b="0" dirty="0">
                <a:effectLst/>
              </a:rPr>
              <a:t>Sharpe Ratio</a:t>
            </a:r>
            <a:r>
              <a:rPr lang="zh-CN" altLang="en-US" b="0" dirty="0">
                <a:effectLst/>
              </a:rPr>
              <a:t>优化弹道修正算法套利价差纠正策略协整模型生化防护体系</a:t>
            </a:r>
            <a:r>
              <a:rPr lang="en-US" altLang="zh-CN" b="0" dirty="0">
                <a:effectLst/>
              </a:rPr>
              <a:t>Black Swan</a:t>
            </a:r>
            <a:r>
              <a:rPr lang="zh-CN" altLang="en-US" b="0" dirty="0">
                <a:effectLst/>
              </a:rPr>
              <a:t>风险管理框架极值理论</a:t>
            </a:r>
            <a:r>
              <a:rPr lang="zh-CN" altLang="en-US" b="1" i="0" dirty="0">
                <a:solidFill>
                  <a:srgbClr val="000000"/>
                </a:solidFill>
                <a:effectLst/>
                <a:latin typeface="-apple-system"/>
              </a:rPr>
              <a:t>四、后勤系统与供应链金融的量子纠缠</a:t>
            </a:r>
          </a:p>
          <a:p>
            <a:pPr algn="l">
              <a:buFont typeface="+mj-lt"/>
              <a:buAutoNum type="arabicPeriod"/>
            </a:pPr>
            <a:r>
              <a:rPr lang="zh-CN" altLang="en-US" b="1" i="0" dirty="0">
                <a:solidFill>
                  <a:srgbClr val="000000"/>
                </a:solidFill>
                <a:effectLst/>
                <a:latin typeface="Ubuntu" panose="020B0504030602030204" pitchFamily="34" charset="0"/>
              </a:rPr>
              <a:t>运输走廊的脆弱性拓扑</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俄罗斯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北极大动脉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的冰层通航周期与</a:t>
            </a:r>
            <a:r>
              <a:rPr lang="en-US" altLang="zh-CN" b="0" i="0" dirty="0">
                <a:solidFill>
                  <a:srgbClr val="000000"/>
                </a:solidFill>
                <a:effectLst/>
                <a:latin typeface="Ubuntu" panose="020B0504030602030204" pitchFamily="34" charset="0"/>
              </a:rPr>
              <a:t>LNG</a:t>
            </a:r>
            <a:r>
              <a:rPr lang="zh-CN" altLang="en-US" b="0" i="0" dirty="0">
                <a:solidFill>
                  <a:srgbClr val="000000"/>
                </a:solidFill>
                <a:effectLst/>
                <a:latin typeface="Ubuntu" panose="020B0504030602030204" pitchFamily="34" charset="0"/>
              </a:rPr>
              <a:t>期货季差结构</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巴基斯坦瓜达尔港货物周转效率与中国螺纹钢隐性库存测算法</a:t>
            </a:r>
          </a:p>
          <a:p>
            <a:pPr marL="742950" lvl="1" indent="-285750" algn="l">
              <a:buFont typeface="+mj-lt"/>
              <a:buAutoNum type="arabicPeriod"/>
            </a:pPr>
            <a:r>
              <a:rPr lang="zh-CN" altLang="en-US" b="0" i="0" dirty="0">
                <a:solidFill>
                  <a:srgbClr val="000000"/>
                </a:solidFill>
                <a:effectLst/>
                <a:latin typeface="Ubuntu" panose="020B0504030602030204" pitchFamily="34" charset="0"/>
              </a:rPr>
              <a:t>苏伊士运河拥堵事件与原油期货</a:t>
            </a:r>
            <a:r>
              <a:rPr lang="en-US" altLang="zh-CN" b="0" i="0" dirty="0">
                <a:solidFill>
                  <a:srgbClr val="000000"/>
                </a:solidFill>
                <a:effectLst/>
                <a:latin typeface="Ubuntu" panose="020B0504030602030204" pitchFamily="34" charset="0"/>
              </a:rPr>
              <a:t>Contango</a:t>
            </a:r>
            <a:r>
              <a:rPr lang="zh-CN" altLang="en-US" b="0" i="0" dirty="0">
                <a:solidFill>
                  <a:srgbClr val="000000"/>
                </a:solidFill>
                <a:effectLst/>
                <a:latin typeface="Ubuntu" panose="020B0504030602030204" pitchFamily="34" charset="0"/>
              </a:rPr>
              <a:t>结构突变的相关性模型</a:t>
            </a:r>
          </a:p>
          <a:p>
            <a:pPr algn="l">
              <a:buFont typeface="+mj-lt"/>
              <a:buAutoNum type="arabicPeriod"/>
            </a:pPr>
            <a:r>
              <a:rPr lang="zh-CN" altLang="en-US" b="1" i="0" dirty="0">
                <a:solidFill>
                  <a:srgbClr val="000000"/>
                </a:solidFill>
                <a:effectLst/>
                <a:latin typeface="Ubuntu" panose="020B0504030602030204" pitchFamily="34" charset="0"/>
              </a:rPr>
              <a:t>军事仓储体系的量化启示</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中国战略石油储备库的离散式布局对</a:t>
            </a:r>
            <a:r>
              <a:rPr lang="en-US" altLang="zh-CN" b="0" i="0" dirty="0">
                <a:solidFill>
                  <a:srgbClr val="000000"/>
                </a:solidFill>
                <a:effectLst/>
                <a:latin typeface="Ubuntu" panose="020B0504030602030204" pitchFamily="34" charset="0"/>
              </a:rPr>
              <a:t>WTI-Brent</a:t>
            </a:r>
            <a:r>
              <a:rPr lang="zh-CN" altLang="en-US" b="0" i="0" dirty="0">
                <a:solidFill>
                  <a:srgbClr val="000000"/>
                </a:solidFill>
                <a:effectLst/>
                <a:latin typeface="Ubuntu" panose="020B0504030602030204" pitchFamily="34" charset="0"/>
              </a:rPr>
              <a:t>价差的影响</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弹药补给链响应速度与期货市场移仓换月效率指标构建</a:t>
            </a:r>
          </a:p>
          <a:p>
            <a:pPr marL="742950" lvl="1" indent="-285750" algn="l">
              <a:buFont typeface="+mj-lt"/>
              <a:buAutoNum type="arabicPeriod"/>
            </a:pPr>
            <a:r>
              <a:rPr lang="zh-CN" altLang="en-US" b="0" i="0" dirty="0">
                <a:solidFill>
                  <a:srgbClr val="000000"/>
                </a:solidFill>
                <a:effectLst/>
                <a:latin typeface="Ubuntu" panose="020B0504030602030204" pitchFamily="34" charset="0"/>
              </a:rPr>
              <a:t>野战医院药物库存模型改进铜市隐性库存估算方法（基于随机需求模型）</a:t>
            </a:r>
          </a:p>
          <a:p>
            <a:pPr algn="l"/>
            <a:r>
              <a:rPr lang="zh-CN" altLang="en-US" b="1" i="0" dirty="0">
                <a:solidFill>
                  <a:srgbClr val="000000"/>
                </a:solidFill>
                <a:effectLst/>
                <a:latin typeface="-apple-system"/>
              </a:rPr>
              <a:t>五、军事经济学与商品定价权的微观建构</a:t>
            </a:r>
          </a:p>
          <a:p>
            <a:pPr algn="l">
              <a:buFont typeface="+mj-lt"/>
              <a:buAutoNum type="arabicPeriod"/>
            </a:pPr>
            <a:r>
              <a:rPr lang="zh-CN" altLang="en-US" b="1" i="0" dirty="0">
                <a:solidFill>
                  <a:srgbClr val="000000"/>
                </a:solidFill>
                <a:effectLst/>
                <a:latin typeface="Ubuntu" panose="020B0504030602030204" pitchFamily="34" charset="0"/>
              </a:rPr>
              <a:t>国防预算分配逻辑</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美国舰船建造成本溢出效应与造船板价格波动领先指标</a:t>
            </a:r>
          </a:p>
          <a:p>
            <a:pPr marL="742950" lvl="1" indent="-285750" algn="l">
              <a:buFont typeface="+mj-lt"/>
              <a:buAutoNum type="arabicPeriod"/>
            </a:pPr>
            <a:r>
              <a:rPr lang="zh-CN" altLang="en-US" b="0" i="0" dirty="0">
                <a:solidFill>
                  <a:srgbClr val="000000"/>
                </a:solidFill>
                <a:effectLst/>
                <a:latin typeface="Ubuntu" panose="020B0504030602030204" pitchFamily="34" charset="0"/>
              </a:rPr>
              <a:t>隐身涂料稀土原料需求预测模型在新能源金属估值中的迁移应用</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军事演习油料消耗数据对航煤期货的预测价值</a:t>
            </a:r>
          </a:p>
          <a:p>
            <a:pPr algn="l">
              <a:buFont typeface="+mj-lt"/>
              <a:buAutoNum type="arabicPeriod"/>
            </a:pPr>
            <a:r>
              <a:rPr lang="zh-CN" altLang="en-US" b="1" i="0" dirty="0">
                <a:solidFill>
                  <a:srgbClr val="000000"/>
                </a:solidFill>
                <a:effectLst/>
                <a:latin typeface="Ubuntu" panose="020B0504030602030204" pitchFamily="34" charset="0"/>
              </a:rPr>
              <a:t>战争经济学的特殊传导</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贫铀穿甲弹生产线重启与钨期货异动的量化关系</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军品生产弹性系数在工业金属需求预测中的改良应用</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战场无人机消耗量成为铝锂合金期货领先指标的论证</a:t>
            </a:r>
          </a:p>
          <a:p>
            <a:pPr algn="l"/>
            <a:r>
              <a:rPr lang="zh-CN" altLang="en-US" b="1" i="0" dirty="0">
                <a:solidFill>
                  <a:srgbClr val="000000"/>
                </a:solidFill>
                <a:effectLst/>
                <a:latin typeface="-apple-system"/>
              </a:rPr>
              <a:t>结语：现代商品市场的多维战场</a:t>
            </a:r>
          </a:p>
          <a:p>
            <a:pPr algn="l">
              <a:spcAft>
                <a:spcPts val="375"/>
              </a:spcAft>
            </a:pPr>
            <a:r>
              <a:rPr lang="zh-CN" altLang="en-US" b="0" i="0" dirty="0">
                <a:solidFill>
                  <a:srgbClr val="000000"/>
                </a:solidFill>
                <a:effectLst/>
                <a:latin typeface="Ubuntu" panose="020B0504030602030204" pitchFamily="34" charset="0"/>
              </a:rPr>
              <a:t>从波斯湾油轮到上海原油期货夜盘，从乌克兰粮仓到芝加哥小麦电子盘，每一个报价跳动背后都是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现代战争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投影。商品期货研究员实则是佩戴领带的经济战士，他们使用的武器库中既有门捷列夫周期表的元素，也有兰彻斯特方程的残影。理解这种军事基因的隐性传承，有助于建立更具对抗性的市场分析框架。无论是航母战斗群的区域震慑形成的原油溢价，还是高超音速导弹研发竞赛拉动的特种金属需求，全球大宗商品定价权争夺的本质，正是没有硝烟的第三次世界大战。</a:t>
            </a:r>
          </a:p>
          <a:p>
            <a:pPr algn="l">
              <a:spcAft>
                <a:spcPts val="375"/>
              </a:spcAft>
              <a:buFont typeface="+mj-lt"/>
              <a:buAutoNum type="arabicPeriod"/>
            </a:pPr>
            <a:endParaRPr lang="zh-CN" altLang="en-US" b="0" i="0" dirty="0">
              <a:solidFill>
                <a:srgbClr val="000000"/>
              </a:solidFill>
              <a:effectLst/>
              <a:latin typeface="Ubuntu" panose="020B0504030602030204" pitchFamily="34" charset="0"/>
            </a:endParaRPr>
          </a:p>
          <a:p>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166757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10.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Master" Target="../slideMasters/slideMaster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11.jpeg"/></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image" Target="../media/image11.jpeg"/></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95.xml"/><Relationship Id="rId7"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01.xml"/><Relationship Id="rId7" Type="http://schemas.openxmlformats.org/officeDocument/2006/relationships/slideMaster" Target="../slideMasters/slideMaster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1.xml"/><Relationship Id="rId5" Type="http://schemas.openxmlformats.org/officeDocument/2006/relationships/tags" Target="../tags/tag113.xml"/><Relationship Id="rId4" Type="http://schemas.openxmlformats.org/officeDocument/2006/relationships/tags" Target="../tags/tag11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6.jpe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Master" Target="../slideMasters/slideMaster1.xml"/><Relationship Id="rId5" Type="http://schemas.openxmlformats.org/officeDocument/2006/relationships/tags" Target="../tags/tag118.xml"/><Relationship Id="rId4" Type="http://schemas.openxmlformats.org/officeDocument/2006/relationships/tags" Target="../tags/tag11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6.jpe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slideMaster" Target="../slideMasters/slideMaster1.xml"/><Relationship Id="rId5" Type="http://schemas.openxmlformats.org/officeDocument/2006/relationships/tags" Target="../tags/tag12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43.xml"/><Relationship Id="rId3" Type="http://schemas.openxmlformats.org/officeDocument/2006/relationships/tags" Target="../tags/tag138.xml"/><Relationship Id="rId7" Type="http://schemas.openxmlformats.org/officeDocument/2006/relationships/tags" Target="../tags/tag14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10" Type="http://schemas.openxmlformats.org/officeDocument/2006/relationships/image" Target="../media/image6.jpeg"/><Relationship Id="rId4" Type="http://schemas.openxmlformats.org/officeDocument/2006/relationships/tags" Target="../tags/tag139.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6.jpeg"/><Relationship Id="rId5" Type="http://schemas.openxmlformats.org/officeDocument/2006/relationships/tags" Target="../tags/tag148.xml"/><Relationship Id="rId10"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tags" Target="../tags/tag15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6.jpe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slideMaster" Target="../slideMasters/slideMaster1.xml"/><Relationship Id="rId5" Type="http://schemas.openxmlformats.org/officeDocument/2006/relationships/tags" Target="../tags/tag15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jpe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8.jpeg"/><Relationship Id="rId4" Type="http://schemas.openxmlformats.org/officeDocument/2006/relationships/tags" Target="../tags/tag37.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9.jpeg"/><Relationship Id="rId5" Type="http://schemas.openxmlformats.org/officeDocument/2006/relationships/tags" Target="../tags/tag46.xml"/><Relationship Id="rId10" Type="http://schemas.openxmlformats.org/officeDocument/2006/relationships/slideMaster" Target="../slideMasters/slideMaster1.xml"/><Relationship Id="rId4" Type="http://schemas.openxmlformats.org/officeDocument/2006/relationships/tags" Target="../tags/tag45.xml"/><Relationship Id="rId9"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14189" y="6156175"/>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5" name="页脚占位符 4"/>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a:p>
        </p:txBody>
      </p:sp>
      <p:sp>
        <p:nvSpPr>
          <p:cNvPr id="6" name="灯片编号占位符 5"/>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5"/>
          <p:cNvPicPr>
            <a:picLocks noChangeAspect="1"/>
          </p:cNvPicPr>
          <p:nvPr userDrawn="1"/>
        </p:nvPicPr>
        <p:blipFill>
          <a:blip r:embed="rId6"/>
          <a:srcRect l="100000" t="76466" r="-13"/>
          <a:stretch>
            <a:fillRect/>
          </a:stretch>
        </p:blipFill>
        <p:spPr>
          <a:xfrm>
            <a:off x="12191960" y="5246751"/>
            <a:ext cx="675" cy="1611249"/>
          </a:xfrm>
          <a:custGeom>
            <a:avLst/>
            <a:gdLst/>
            <a:ahLst/>
            <a:cxnLst>
              <a:cxn ang="3">
                <a:pos x="hc" y="t"/>
              </a:cxn>
              <a:cxn ang="cd2">
                <a:pos x="l" y="vc"/>
              </a:cxn>
              <a:cxn ang="cd4">
                <a:pos x="hc" y="b"/>
              </a:cxn>
              <a:cxn ang="0">
                <a:pos x="r" y="vc"/>
              </a:cxn>
            </a:cxnLst>
            <a:rect l="l" t="t" r="r" b="b"/>
            <a:pathLst>
              <a:path w="1" h="2537">
                <a:moveTo>
                  <a:pt x="0" y="0"/>
                </a:moveTo>
                <a:lnTo>
                  <a:pt x="1" y="16"/>
                </a:lnTo>
                <a:cubicBezTo>
                  <a:pt x="1" y="28"/>
                  <a:pt x="1" y="40"/>
                  <a:pt x="1" y="52"/>
                </a:cubicBezTo>
                <a:lnTo>
                  <a:pt x="1" y="2537"/>
                </a:lnTo>
                <a:lnTo>
                  <a:pt x="0" y="2537"/>
                </a:lnTo>
                <a:lnTo>
                  <a:pt x="0" y="0"/>
                </a:lnTo>
                <a:close/>
              </a:path>
            </a:pathLst>
          </a:custGeom>
        </p:spPr>
      </p:pic>
      <p:pic>
        <p:nvPicPr>
          <p:cNvPr id="40" name="图片 39" descr="5"/>
          <p:cNvPicPr>
            <a:picLocks noChangeAspect="1"/>
          </p:cNvPicPr>
          <p:nvPr userDrawn="1"/>
        </p:nvPicPr>
        <p:blipFill>
          <a:blip r:embed="rId6"/>
          <a:srcRect l="100000" r="-13" b="53187"/>
          <a:stretch>
            <a:fillRect/>
          </a:stretch>
        </p:blipFill>
        <p:spPr>
          <a:xfrm>
            <a:off x="12191960" y="11430"/>
            <a:ext cx="675" cy="3205099"/>
          </a:xfrm>
          <a:custGeom>
            <a:avLst/>
            <a:gdLst/>
            <a:ahLst/>
            <a:cxnLst>
              <a:cxn ang="3">
                <a:pos x="hc" y="t"/>
              </a:cxn>
              <a:cxn ang="cd2">
                <a:pos x="l" y="vc"/>
              </a:cxn>
              <a:cxn ang="cd4">
                <a:pos x="hc" y="b"/>
              </a:cxn>
              <a:cxn ang="0">
                <a:pos x="r" y="vc"/>
              </a:cxn>
            </a:cxnLst>
            <a:rect l="l" t="t" r="r" b="b"/>
            <a:pathLst>
              <a:path w="1" h="5047">
                <a:moveTo>
                  <a:pt x="0" y="0"/>
                </a:moveTo>
                <a:lnTo>
                  <a:pt x="1" y="0"/>
                </a:lnTo>
                <a:lnTo>
                  <a:pt x="1" y="4995"/>
                </a:lnTo>
                <a:cubicBezTo>
                  <a:pt x="1" y="5007"/>
                  <a:pt x="1" y="5019"/>
                  <a:pt x="1" y="5032"/>
                </a:cubicBezTo>
                <a:lnTo>
                  <a:pt x="0" y="5047"/>
                </a:lnTo>
                <a:lnTo>
                  <a:pt x="0" y="0"/>
                </a:lnTo>
                <a:close/>
              </a:path>
            </a:pathLst>
          </a:custGeom>
        </p:spPr>
      </p:pic>
      <p:pic>
        <p:nvPicPr>
          <p:cNvPr id="41" name="图片 40" descr="5"/>
          <p:cNvPicPr>
            <a:picLocks noChangeAspect="1"/>
          </p:cNvPicPr>
          <p:nvPr userDrawn="1"/>
        </p:nvPicPr>
        <p:blipFill>
          <a:blip r:embed="rId6"/>
          <a:srcRect l="33326" r="66662" b="65960"/>
          <a:stretch>
            <a:fillRect/>
          </a:stretch>
        </p:blipFill>
        <p:spPr>
          <a:xfrm>
            <a:off x="8591550" y="11430"/>
            <a:ext cx="635" cy="2330590"/>
          </a:xfrm>
          <a:custGeom>
            <a:avLst/>
            <a:gdLst/>
            <a:ahLst/>
            <a:cxnLst>
              <a:cxn ang="3">
                <a:pos x="hc" y="t"/>
              </a:cxn>
              <a:cxn ang="cd2">
                <a:pos x="l" y="vc"/>
              </a:cxn>
              <a:cxn ang="cd4">
                <a:pos x="hc" y="b"/>
              </a:cxn>
              <a:cxn ang="0">
                <a:pos x="r" y="vc"/>
              </a:cxn>
            </a:cxnLst>
            <a:rect l="l" t="t" r="r" b="b"/>
            <a:pathLst>
              <a:path w="1" h="3670">
                <a:moveTo>
                  <a:pt x="0" y="0"/>
                </a:moveTo>
                <a:lnTo>
                  <a:pt x="1" y="0"/>
                </a:lnTo>
                <a:lnTo>
                  <a:pt x="1" y="3670"/>
                </a:lnTo>
                <a:lnTo>
                  <a:pt x="0" y="3656"/>
                </a:lnTo>
                <a:cubicBezTo>
                  <a:pt x="0" y="3644"/>
                  <a:pt x="0" y="3632"/>
                  <a:pt x="0" y="3620"/>
                </a:cubicBezTo>
                <a:lnTo>
                  <a:pt x="0" y="0"/>
                </a:lnTo>
                <a:close/>
              </a:path>
            </a:pathLst>
          </a:custGeom>
        </p:spPr>
      </p:pic>
      <p:pic>
        <p:nvPicPr>
          <p:cNvPr id="42" name="图片 41" descr="5"/>
          <p:cNvPicPr>
            <a:picLocks noChangeAspect="1"/>
          </p:cNvPicPr>
          <p:nvPr userDrawn="1"/>
        </p:nvPicPr>
        <p:blipFill>
          <a:blip r:embed="rId6">
            <a:lum bright="-12000"/>
          </a:blip>
          <a:srcRect r="66662" b="31738"/>
          <a:stretch>
            <a:fillRect/>
          </a:stretch>
        </p:blipFill>
        <p:spPr>
          <a:xfrm>
            <a:off x="6791325" y="11430"/>
            <a:ext cx="1800225" cy="4673600"/>
          </a:xfrm>
          <a:custGeom>
            <a:avLst/>
            <a:gdLst/>
            <a:ahLst/>
            <a:cxnLst>
              <a:cxn ang="3">
                <a:pos x="hc" y="t"/>
              </a:cxn>
              <a:cxn ang="cd2">
                <a:pos x="l" y="vc"/>
              </a:cxn>
              <a:cxn ang="cd4">
                <a:pos x="hc" y="b"/>
              </a:cxn>
              <a:cxn ang="0">
                <a:pos x="r" y="vc"/>
              </a:cxn>
            </a:cxnLst>
            <a:rect l="l" t="t" r="r" b="b"/>
            <a:pathLst>
              <a:path w="2835" h="7360">
                <a:moveTo>
                  <a:pt x="0" y="0"/>
                </a:moveTo>
                <a:lnTo>
                  <a:pt x="2834" y="0"/>
                </a:lnTo>
                <a:lnTo>
                  <a:pt x="2834" y="3620"/>
                </a:lnTo>
                <a:cubicBezTo>
                  <a:pt x="2834" y="3632"/>
                  <a:pt x="2834" y="3644"/>
                  <a:pt x="2834" y="3656"/>
                </a:cubicBezTo>
                <a:lnTo>
                  <a:pt x="2835" y="3670"/>
                </a:lnTo>
                <a:lnTo>
                  <a:pt x="2835" y="5943"/>
                </a:lnTo>
                <a:cubicBezTo>
                  <a:pt x="2835" y="6725"/>
                  <a:pt x="2200" y="7360"/>
                  <a:pt x="1418" y="7360"/>
                </a:cubicBezTo>
                <a:cubicBezTo>
                  <a:pt x="635" y="7360"/>
                  <a:pt x="0" y="6725"/>
                  <a:pt x="0" y="5943"/>
                </a:cubicBezTo>
                <a:lnTo>
                  <a:pt x="0" y="0"/>
                </a:lnTo>
                <a:close/>
              </a:path>
            </a:pathLst>
          </a:custGeom>
        </p:spPr>
      </p:pic>
      <p:pic>
        <p:nvPicPr>
          <p:cNvPr id="43" name="图片 42" descr="5"/>
          <p:cNvPicPr>
            <a:picLocks noChangeAspect="1"/>
          </p:cNvPicPr>
          <p:nvPr userDrawn="1"/>
        </p:nvPicPr>
        <p:blipFill>
          <a:blip r:embed="rId6"/>
          <a:srcRect l="66663" r="33337" b="66430"/>
          <a:stretch>
            <a:fillRect/>
          </a:stretch>
        </p:blipFill>
        <p:spPr>
          <a:xfrm>
            <a:off x="10391775" y="11430"/>
            <a:ext cx="0" cy="2298383"/>
          </a:xfrm>
          <a:custGeom>
            <a:avLst/>
            <a:gdLst/>
            <a:ahLst/>
            <a:cxnLst>
              <a:cxn ang="3">
                <a:pos x="hc" y="t"/>
              </a:cxn>
              <a:cxn ang="cd2">
                <a:pos x="l" y="vc"/>
              </a:cxn>
              <a:cxn ang="cd4">
                <a:pos x="hc" y="b"/>
              </a:cxn>
              <a:cxn ang="0">
                <a:pos x="r" y="vc"/>
              </a:cxn>
            </a:cxnLst>
            <a:rect l="l" t="t" r="r" b="b"/>
            <a:pathLst>
              <a:path h="3620">
                <a:moveTo>
                  <a:pt x="0" y="3620"/>
                </a:moveTo>
                <a:lnTo>
                  <a:pt x="0" y="0"/>
                </a:lnTo>
                <a:lnTo>
                  <a:pt x="0" y="3620"/>
                </a:lnTo>
                <a:close/>
              </a:path>
            </a:pathLst>
          </a:custGeom>
        </p:spPr>
      </p:pic>
      <p:pic>
        <p:nvPicPr>
          <p:cNvPr id="44" name="图片 43" descr="5"/>
          <p:cNvPicPr>
            <a:picLocks noChangeAspect="1"/>
          </p:cNvPicPr>
          <p:nvPr userDrawn="1"/>
        </p:nvPicPr>
        <p:blipFill>
          <a:blip r:embed="rId6">
            <a:lum bright="-12000"/>
          </a:blip>
          <a:srcRect l="33338" r="33337" b="53283"/>
          <a:stretch>
            <a:fillRect/>
          </a:stretch>
        </p:blipFill>
        <p:spPr>
          <a:xfrm>
            <a:off x="8592185" y="11430"/>
            <a:ext cx="1799590" cy="3198495"/>
          </a:xfrm>
          <a:custGeom>
            <a:avLst/>
            <a:gdLst/>
            <a:ahLst/>
            <a:cxnLst>
              <a:cxn ang="3">
                <a:pos x="hc" y="t"/>
              </a:cxn>
              <a:cxn ang="cd2">
                <a:pos x="l" y="vc"/>
              </a:cxn>
              <a:cxn ang="cd4">
                <a:pos x="hc" y="b"/>
              </a:cxn>
              <a:cxn ang="0">
                <a:pos x="r" y="vc"/>
              </a:cxn>
            </a:cxnLst>
            <a:rect l="l" t="t" r="r" b="b"/>
            <a:pathLst>
              <a:path w="2834" h="5037">
                <a:moveTo>
                  <a:pt x="0" y="0"/>
                </a:moveTo>
                <a:lnTo>
                  <a:pt x="2834" y="0"/>
                </a:lnTo>
                <a:lnTo>
                  <a:pt x="2834" y="3620"/>
                </a:lnTo>
                <a:cubicBezTo>
                  <a:pt x="2834" y="4402"/>
                  <a:pt x="2199" y="5037"/>
                  <a:pt x="1417" y="5037"/>
                </a:cubicBezTo>
                <a:cubicBezTo>
                  <a:pt x="658" y="5037"/>
                  <a:pt x="39" y="4441"/>
                  <a:pt x="1" y="3692"/>
                </a:cubicBezTo>
                <a:lnTo>
                  <a:pt x="0" y="3670"/>
                </a:lnTo>
                <a:lnTo>
                  <a:pt x="0" y="0"/>
                </a:lnTo>
                <a:close/>
              </a:path>
            </a:pathLst>
          </a:custGeom>
        </p:spPr>
      </p:pic>
      <p:pic>
        <p:nvPicPr>
          <p:cNvPr id="45" name="图片 44" descr="5"/>
          <p:cNvPicPr>
            <a:picLocks noChangeAspect="1"/>
          </p:cNvPicPr>
          <p:nvPr userDrawn="1"/>
        </p:nvPicPr>
        <p:blipFill>
          <a:blip r:embed="rId6">
            <a:lum bright="-12000"/>
          </a:blip>
          <a:srcRect l="66663" b="40521"/>
          <a:stretch>
            <a:fillRect/>
          </a:stretch>
        </p:blipFill>
        <p:spPr>
          <a:xfrm>
            <a:off x="10391775" y="11430"/>
            <a:ext cx="1800185" cy="4072255"/>
          </a:xfrm>
          <a:custGeom>
            <a:avLst/>
            <a:gdLst/>
            <a:ahLst/>
            <a:cxnLst>
              <a:cxn ang="3">
                <a:pos x="hc" y="t"/>
              </a:cxn>
              <a:cxn ang="cd2">
                <a:pos x="l" y="vc"/>
              </a:cxn>
              <a:cxn ang="cd4">
                <a:pos x="hc" y="b"/>
              </a:cxn>
              <a:cxn ang="0">
                <a:pos x="r" y="vc"/>
              </a:cxn>
            </a:cxnLst>
            <a:rect l="l" t="t" r="r" b="b"/>
            <a:pathLst>
              <a:path w="2835" h="6413">
                <a:moveTo>
                  <a:pt x="0" y="0"/>
                </a:moveTo>
                <a:lnTo>
                  <a:pt x="2835" y="0"/>
                </a:lnTo>
                <a:lnTo>
                  <a:pt x="2835" y="5047"/>
                </a:lnTo>
                <a:lnTo>
                  <a:pt x="2834" y="5068"/>
                </a:lnTo>
                <a:cubicBezTo>
                  <a:pt x="2796" y="5817"/>
                  <a:pt x="2177" y="6413"/>
                  <a:pt x="1418" y="6413"/>
                </a:cubicBezTo>
                <a:cubicBezTo>
                  <a:pt x="635" y="6413"/>
                  <a:pt x="0" y="5778"/>
                  <a:pt x="0" y="4995"/>
                </a:cubicBezTo>
                <a:lnTo>
                  <a:pt x="0" y="3620"/>
                </a:lnTo>
                <a:lnTo>
                  <a:pt x="0" y="0"/>
                </a:lnTo>
                <a:close/>
              </a:path>
            </a:pathLst>
          </a:custGeom>
        </p:spPr>
      </p:pic>
      <p:pic>
        <p:nvPicPr>
          <p:cNvPr id="46" name="图片 45" descr="5"/>
          <p:cNvPicPr>
            <a:picLocks noChangeAspect="1"/>
          </p:cNvPicPr>
          <p:nvPr userDrawn="1"/>
        </p:nvPicPr>
        <p:blipFill>
          <a:blip r:embed="rId6"/>
          <a:srcRect l="33326" t="82062" r="66667"/>
          <a:stretch>
            <a:fillRect/>
          </a:stretch>
        </p:blipFill>
        <p:spPr>
          <a:xfrm>
            <a:off x="8591550" y="5629865"/>
            <a:ext cx="410" cy="1228135"/>
          </a:xfrm>
          <a:custGeom>
            <a:avLst/>
            <a:gdLst/>
            <a:ahLst/>
            <a:cxnLst>
              <a:cxn ang="3">
                <a:pos x="hc" y="t"/>
              </a:cxn>
              <a:cxn ang="cd2">
                <a:pos x="l" y="vc"/>
              </a:cxn>
              <a:cxn ang="cd4">
                <a:pos x="hc" y="b"/>
              </a:cxn>
              <a:cxn ang="0">
                <a:pos x="r" y="vc"/>
              </a:cxn>
            </a:cxnLst>
            <a:rect l="l" t="t" r="r" b="b"/>
            <a:pathLst>
              <a:path w="1" h="1934">
                <a:moveTo>
                  <a:pt x="0" y="0"/>
                </a:moveTo>
                <a:lnTo>
                  <a:pt x="0" y="5"/>
                </a:lnTo>
                <a:cubicBezTo>
                  <a:pt x="0" y="17"/>
                  <a:pt x="1" y="29"/>
                  <a:pt x="1" y="41"/>
                </a:cubicBezTo>
                <a:lnTo>
                  <a:pt x="1" y="1934"/>
                </a:lnTo>
                <a:lnTo>
                  <a:pt x="0" y="1934"/>
                </a:lnTo>
                <a:lnTo>
                  <a:pt x="0" y="0"/>
                </a:lnTo>
                <a:close/>
              </a:path>
            </a:pathLst>
          </a:custGeom>
        </p:spPr>
      </p:pic>
      <p:pic>
        <p:nvPicPr>
          <p:cNvPr id="47" name="图片 46" descr="5"/>
          <p:cNvPicPr>
            <a:picLocks noChangeAspect="1"/>
          </p:cNvPicPr>
          <p:nvPr userDrawn="1"/>
        </p:nvPicPr>
        <p:blipFill>
          <a:blip r:embed="rId6">
            <a:lum bright="-18000"/>
          </a:blip>
          <a:srcRect t="69301" r="66674"/>
          <a:stretch>
            <a:fillRect/>
          </a:stretch>
        </p:blipFill>
        <p:spPr>
          <a:xfrm>
            <a:off x="6792595" y="4756150"/>
            <a:ext cx="1799590" cy="2101850"/>
          </a:xfrm>
          <a:custGeom>
            <a:avLst/>
            <a:gdLst/>
            <a:ahLst/>
            <a:cxnLst>
              <a:cxn ang="3">
                <a:pos x="hc" y="t"/>
              </a:cxn>
              <a:cxn ang="cd2">
                <a:pos x="l" y="vc"/>
              </a:cxn>
              <a:cxn ang="cd4">
                <a:pos x="hc" y="b"/>
              </a:cxn>
              <a:cxn ang="0">
                <a:pos x="r" y="vc"/>
              </a:cxn>
            </a:cxnLst>
            <a:rect l="l" t="t" r="r" b="b"/>
            <a:pathLst>
              <a:path w="2834" h="3310">
                <a:moveTo>
                  <a:pt x="1417" y="0"/>
                </a:moveTo>
                <a:cubicBezTo>
                  <a:pt x="2176" y="0"/>
                  <a:pt x="2795" y="596"/>
                  <a:pt x="2833" y="1344"/>
                </a:cubicBezTo>
                <a:lnTo>
                  <a:pt x="2834" y="1376"/>
                </a:lnTo>
                <a:lnTo>
                  <a:pt x="2834" y="3310"/>
                </a:lnTo>
                <a:lnTo>
                  <a:pt x="0" y="3310"/>
                </a:lnTo>
                <a:lnTo>
                  <a:pt x="0" y="1417"/>
                </a:lnTo>
                <a:cubicBezTo>
                  <a:pt x="0" y="635"/>
                  <a:pt x="635" y="0"/>
                  <a:pt x="1417" y="0"/>
                </a:cubicBezTo>
                <a:close/>
              </a:path>
            </a:pathLst>
          </a:custGeom>
        </p:spPr>
      </p:pic>
      <p:pic>
        <p:nvPicPr>
          <p:cNvPr id="48" name="图片 47" descr="5"/>
          <p:cNvPicPr>
            <a:picLocks noChangeAspect="1"/>
          </p:cNvPicPr>
          <p:nvPr userDrawn="1"/>
        </p:nvPicPr>
        <p:blipFill>
          <a:blip r:embed="rId6"/>
          <a:srcRect l="66663" t="76482" r="33325"/>
          <a:stretch>
            <a:fillRect/>
          </a:stretch>
        </p:blipFill>
        <p:spPr>
          <a:xfrm>
            <a:off x="10391775" y="5247812"/>
            <a:ext cx="635" cy="1610188"/>
          </a:xfrm>
          <a:custGeom>
            <a:avLst/>
            <a:gdLst/>
            <a:ahLst/>
            <a:cxnLst>
              <a:cxn ang="3">
                <a:pos x="hc" y="t"/>
              </a:cxn>
              <a:cxn ang="cd2">
                <a:pos x="l" y="vc"/>
              </a:cxn>
              <a:cxn ang="cd4">
                <a:pos x="hc" y="b"/>
              </a:cxn>
              <a:cxn ang="0">
                <a:pos x="r" y="vc"/>
              </a:cxn>
            </a:cxnLst>
            <a:rect l="l" t="t" r="r" b="b"/>
            <a:pathLst>
              <a:path w="1" h="2536">
                <a:moveTo>
                  <a:pt x="1" y="0"/>
                </a:moveTo>
                <a:lnTo>
                  <a:pt x="1" y="2536"/>
                </a:lnTo>
                <a:lnTo>
                  <a:pt x="0" y="2536"/>
                </a:lnTo>
                <a:lnTo>
                  <a:pt x="0" y="51"/>
                </a:lnTo>
                <a:cubicBezTo>
                  <a:pt x="0" y="38"/>
                  <a:pt x="0" y="26"/>
                  <a:pt x="0" y="14"/>
                </a:cubicBezTo>
                <a:lnTo>
                  <a:pt x="1" y="0"/>
                </a:lnTo>
                <a:close/>
              </a:path>
            </a:pathLst>
          </a:custGeom>
        </p:spPr>
      </p:pic>
      <p:pic>
        <p:nvPicPr>
          <p:cNvPr id="49" name="图片 48" descr="5"/>
          <p:cNvPicPr>
            <a:picLocks noChangeAspect="1"/>
          </p:cNvPicPr>
          <p:nvPr userDrawn="1"/>
        </p:nvPicPr>
        <p:blipFill>
          <a:blip r:embed="rId6">
            <a:lum bright="-12000"/>
          </a:blip>
          <a:srcRect l="33326" t="49518" r="33325"/>
          <a:stretch>
            <a:fillRect/>
          </a:stretch>
        </p:blipFill>
        <p:spPr>
          <a:xfrm>
            <a:off x="8591550" y="3401695"/>
            <a:ext cx="1800860" cy="3456305"/>
          </a:xfrm>
          <a:custGeom>
            <a:avLst/>
            <a:gdLst/>
            <a:ahLst/>
            <a:cxnLst>
              <a:cxn ang="3">
                <a:pos x="hc" y="t"/>
              </a:cxn>
              <a:cxn ang="cd2">
                <a:pos x="l" y="vc"/>
              </a:cxn>
              <a:cxn ang="cd4">
                <a:pos x="hc" y="b"/>
              </a:cxn>
              <a:cxn ang="0">
                <a:pos x="r" y="vc"/>
              </a:cxn>
            </a:cxnLst>
            <a:rect l="l" t="t" r="r" b="b"/>
            <a:pathLst>
              <a:path w="2836" h="5443">
                <a:moveTo>
                  <a:pt x="1418" y="0"/>
                </a:moveTo>
                <a:cubicBezTo>
                  <a:pt x="2201" y="0"/>
                  <a:pt x="2836" y="635"/>
                  <a:pt x="2836" y="1418"/>
                </a:cubicBezTo>
                <a:lnTo>
                  <a:pt x="2836" y="2907"/>
                </a:lnTo>
                <a:lnTo>
                  <a:pt x="2835" y="2921"/>
                </a:lnTo>
                <a:cubicBezTo>
                  <a:pt x="2835" y="2934"/>
                  <a:pt x="2835" y="2946"/>
                  <a:pt x="2835" y="2958"/>
                </a:cubicBezTo>
                <a:lnTo>
                  <a:pt x="2835" y="5443"/>
                </a:lnTo>
                <a:lnTo>
                  <a:pt x="1" y="5443"/>
                </a:lnTo>
                <a:lnTo>
                  <a:pt x="1" y="3550"/>
                </a:lnTo>
                <a:cubicBezTo>
                  <a:pt x="1" y="3538"/>
                  <a:pt x="0" y="3526"/>
                  <a:pt x="0" y="3514"/>
                </a:cubicBezTo>
                <a:lnTo>
                  <a:pt x="0" y="3509"/>
                </a:lnTo>
                <a:lnTo>
                  <a:pt x="0" y="1418"/>
                </a:lnTo>
                <a:cubicBezTo>
                  <a:pt x="0" y="635"/>
                  <a:pt x="635" y="0"/>
                  <a:pt x="1418" y="0"/>
                </a:cubicBezTo>
                <a:close/>
              </a:path>
            </a:pathLst>
          </a:custGeom>
        </p:spPr>
      </p:pic>
      <p:pic>
        <p:nvPicPr>
          <p:cNvPr id="50" name="图片 49" descr="5"/>
          <p:cNvPicPr>
            <a:picLocks noChangeAspect="1"/>
          </p:cNvPicPr>
          <p:nvPr userDrawn="1"/>
        </p:nvPicPr>
        <p:blipFill>
          <a:blip r:embed="rId6">
            <a:lum bright="-18000"/>
          </a:blip>
          <a:srcRect l="66675" t="63801"/>
          <a:stretch>
            <a:fillRect/>
          </a:stretch>
        </p:blipFill>
        <p:spPr>
          <a:xfrm>
            <a:off x="10392410" y="4379595"/>
            <a:ext cx="1799550" cy="2478405"/>
          </a:xfrm>
          <a:custGeom>
            <a:avLst/>
            <a:gdLst/>
            <a:ahLst/>
            <a:cxnLst>
              <a:cxn ang="3">
                <a:pos x="hc" y="t"/>
              </a:cxn>
              <a:cxn ang="cd2">
                <a:pos x="l" y="vc"/>
              </a:cxn>
              <a:cxn ang="cd4">
                <a:pos x="hc" y="b"/>
              </a:cxn>
              <a:cxn ang="0">
                <a:pos x="r" y="vc"/>
              </a:cxn>
            </a:cxnLst>
            <a:rect l="l" t="t" r="r" b="b"/>
            <a:pathLst>
              <a:path w="2834" h="3903">
                <a:moveTo>
                  <a:pt x="1417" y="0"/>
                </a:moveTo>
                <a:cubicBezTo>
                  <a:pt x="2176" y="0"/>
                  <a:pt x="2795" y="596"/>
                  <a:pt x="2833" y="1345"/>
                </a:cubicBezTo>
                <a:lnTo>
                  <a:pt x="2834" y="1366"/>
                </a:lnTo>
                <a:lnTo>
                  <a:pt x="2834" y="3903"/>
                </a:lnTo>
                <a:lnTo>
                  <a:pt x="0" y="3903"/>
                </a:lnTo>
                <a:lnTo>
                  <a:pt x="0" y="1367"/>
                </a:lnTo>
                <a:lnTo>
                  <a:pt x="1" y="1345"/>
                </a:lnTo>
                <a:cubicBezTo>
                  <a:pt x="39" y="596"/>
                  <a:pt x="658" y="0"/>
                  <a:pt x="1417" y="0"/>
                </a:cubicBezTo>
                <a:close/>
              </a:path>
            </a:pathLst>
          </a:custGeom>
        </p:spPr>
      </p:pic>
      <p:cxnSp>
        <p:nvCxnSpPr>
          <p:cNvPr id="51" name="直接连接符 50"/>
          <p:cNvCxnSpPr/>
          <p:nvPr userDrawn="1"/>
        </p:nvCxnSpPr>
        <p:spPr>
          <a:xfrm>
            <a:off x="-635" y="4938395"/>
            <a:ext cx="4467225" cy="6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文本占位符 82"/>
          <p:cNvSpPr>
            <a:spLocks noGrp="1"/>
          </p:cNvSpPr>
          <p:nvPr>
            <p:ph type="body" idx="1" hasCustomPrompt="1"/>
            <p:custDataLst>
              <p:tags r:id="rId4"/>
            </p:custDataLst>
          </p:nvPr>
        </p:nvSpPr>
        <p:spPr>
          <a:xfrm>
            <a:off x="-1270" y="2012315"/>
            <a:ext cx="6792595" cy="838200"/>
          </a:xfrm>
        </p:spPr>
        <p:txBody>
          <a:bodyPr lIns="101600" tIns="38100" rIns="76200" bIns="38100" anchor="t" anchorCtr="0">
            <a:normAutofit/>
          </a:bodyPr>
          <a:lstStyle>
            <a:lvl1pPr marL="0" indent="0">
              <a:lnSpc>
                <a:spcPct val="100000"/>
              </a:lnSpc>
              <a:buNone/>
              <a:defRPr sz="4800" b="1" spc="200">
                <a:solidFill>
                  <a:schemeClr val="tx1">
                    <a:lumMod val="75000"/>
                    <a:lumOff val="25000"/>
                  </a:schemeClr>
                </a:solidFill>
                <a:latin typeface="方正公文黑体" panose="02000500000000000000" charset="-122"/>
                <a:ea typeface="方正公文黑体" panose="0200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主标题</a:t>
            </a:r>
            <a:endParaRPr lang="en-US" altLang="zh-CN" dirty="0"/>
          </a:p>
          <a:p>
            <a:pPr lvl="0"/>
            <a:endParaRPr lang="en-US" altLang="zh-CN" dirty="0"/>
          </a:p>
          <a:p>
            <a:pPr lvl="0"/>
            <a:endParaRPr lang="zh-CN" altLang="en-US" dirty="0"/>
          </a:p>
        </p:txBody>
      </p:sp>
      <p:sp>
        <p:nvSpPr>
          <p:cNvPr id="14" name="文本占位符 13">
            <a:extLst>
              <a:ext uri="{FF2B5EF4-FFF2-40B4-BE49-F238E27FC236}">
                <a16:creationId xmlns:a16="http://schemas.microsoft.com/office/drawing/2014/main" id="{9A3C9475-74B3-65F0-60B2-376F63EB4B33}"/>
              </a:ext>
            </a:extLst>
          </p:cNvPr>
          <p:cNvSpPr>
            <a:spLocks noGrp="1"/>
          </p:cNvSpPr>
          <p:nvPr>
            <p:ph type="body" sz="quarter" idx="14" hasCustomPrompt="1"/>
          </p:nvPr>
        </p:nvSpPr>
        <p:spPr>
          <a:xfrm>
            <a:off x="1257299" y="3009900"/>
            <a:ext cx="1934845" cy="327025"/>
          </a:xfrm>
          <a:ln>
            <a:noFill/>
          </a:ln>
        </p:spPr>
        <p:txBody>
          <a:bodyPr>
            <a:noAutofit/>
          </a:bodyPr>
          <a:lstStyle>
            <a:lvl2pPr marL="457200" indent="0">
              <a:buNone/>
              <a:defRPr sz="2000">
                <a:latin typeface="+mj-ea"/>
                <a:ea typeface="+mj-ea"/>
              </a:defRPr>
            </a:lvl2pPr>
            <a:lvl3pPr marL="914400" indent="0">
              <a:buNone/>
              <a:defRPr/>
            </a:lvl3pPr>
            <a:lvl4pPr marL="1371600" indent="0">
              <a:buNone/>
              <a:defRPr/>
            </a:lvl4pPr>
            <a:lvl5pPr marL="1828800" indent="0">
              <a:buNone/>
              <a:defRPr/>
            </a:lvl5pPr>
          </a:lstStyle>
          <a:p>
            <a:pPr lvl="1"/>
            <a:r>
              <a:rPr lang="zh-CN" altLang="en-US" dirty="0"/>
              <a:t>副标题</a:t>
            </a:r>
          </a:p>
        </p:txBody>
      </p:sp>
      <p:sp>
        <p:nvSpPr>
          <p:cNvPr id="15" name="文本框 14">
            <a:extLst>
              <a:ext uri="{FF2B5EF4-FFF2-40B4-BE49-F238E27FC236}">
                <a16:creationId xmlns:a16="http://schemas.microsoft.com/office/drawing/2014/main" id="{6B29E40C-1FCE-94C0-C7E2-F0AF2A923C2E}"/>
              </a:ext>
            </a:extLst>
          </p:cNvPr>
          <p:cNvSpPr txBox="1"/>
          <p:nvPr userDrawn="1"/>
        </p:nvSpPr>
        <p:spPr>
          <a:xfrm>
            <a:off x="831909" y="5011508"/>
            <a:ext cx="2802135" cy="369332"/>
          </a:xfrm>
          <a:prstGeom prst="rect">
            <a:avLst/>
          </a:prstGeom>
          <a:noFill/>
        </p:spPr>
        <p:txBody>
          <a:bodyPr wrap="square" rtlCol="0">
            <a:spAutoFit/>
          </a:bodyPr>
          <a:lstStyle/>
          <a:p>
            <a:r>
              <a:rPr lang="zh-CN" altLang="en-US" b="1" dirty="0"/>
              <a:t>浙江国恩物产研投部：</a:t>
            </a:r>
          </a:p>
        </p:txBody>
      </p:sp>
      <p:sp>
        <p:nvSpPr>
          <p:cNvPr id="19" name="文本占位符 18">
            <a:extLst>
              <a:ext uri="{FF2B5EF4-FFF2-40B4-BE49-F238E27FC236}">
                <a16:creationId xmlns:a16="http://schemas.microsoft.com/office/drawing/2014/main" id="{669D375C-6FF2-73CD-DEBF-81996C502DFC}"/>
              </a:ext>
            </a:extLst>
          </p:cNvPr>
          <p:cNvSpPr>
            <a:spLocks noGrp="1"/>
          </p:cNvSpPr>
          <p:nvPr>
            <p:ph type="body" sz="quarter" idx="15" hasCustomPrompt="1"/>
          </p:nvPr>
        </p:nvSpPr>
        <p:spPr>
          <a:xfrm>
            <a:off x="3084610" y="4961818"/>
            <a:ext cx="1174750" cy="427037"/>
          </a:xfrm>
        </p:spPr>
        <p:txBody>
          <a:bodyPr/>
          <a:lstStyle>
            <a:lvl1pPr marL="0" indent="0">
              <a:buNone/>
              <a:defRPr b="1"/>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主讲人</a:t>
            </a:r>
          </a:p>
        </p:txBody>
      </p:sp>
      <p:pic>
        <p:nvPicPr>
          <p:cNvPr id="3" name="图片 2">
            <a:extLst>
              <a:ext uri="{FF2B5EF4-FFF2-40B4-BE49-F238E27FC236}">
                <a16:creationId xmlns:a16="http://schemas.microsoft.com/office/drawing/2014/main" id="{4815C2E7-B054-4816-5810-728F43218C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347" y="89828"/>
            <a:ext cx="2308975" cy="9107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4"/>
            </p:custDataLst>
          </p:nvPr>
        </p:nvSpPr>
        <p:spPr>
          <a:xfrm>
            <a:off x="3142361"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5"/>
            </p:custDataLst>
          </p:nvPr>
        </p:nvSpPr>
        <p:spPr>
          <a:xfrm>
            <a:off x="6150014"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6"/>
            </p:custDataLst>
          </p:nvPr>
        </p:nvSpPr>
        <p:spPr>
          <a:xfrm>
            <a:off x="9174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586027DB-8EEE-B6D0-13D0-B3872A27FCC9}"/>
              </a:ext>
            </a:extLst>
          </p:cNvPr>
          <p:cNvSpPr>
            <a:spLocks noGrp="1"/>
          </p:cNvSpPr>
          <p:nvPr>
            <p:ph idx="23"/>
            <p:custDataLst>
              <p:tags r:id="rId7"/>
            </p:custDataLst>
          </p:nvPr>
        </p:nvSpPr>
        <p:spPr>
          <a:xfrm>
            <a:off x="137177"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文本占位符 2">
            <a:extLst>
              <a:ext uri="{FF2B5EF4-FFF2-40B4-BE49-F238E27FC236}">
                <a16:creationId xmlns:a16="http://schemas.microsoft.com/office/drawing/2014/main" id="{7600AC11-41F8-46DE-D094-CC0A910DA76D}"/>
              </a:ext>
            </a:extLst>
          </p:cNvPr>
          <p:cNvSpPr>
            <a:spLocks noGrp="1"/>
          </p:cNvSpPr>
          <p:nvPr>
            <p:ph idx="24"/>
            <p:custDataLst>
              <p:tags r:id="rId8"/>
            </p:custDataLst>
          </p:nvPr>
        </p:nvSpPr>
        <p:spPr>
          <a:xfrm>
            <a:off x="3161177"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4D38EC36-FF86-2E43-2A50-5F412A3C1351}"/>
              </a:ext>
            </a:extLst>
          </p:cNvPr>
          <p:cNvSpPr>
            <a:spLocks noGrp="1"/>
          </p:cNvSpPr>
          <p:nvPr>
            <p:ph idx="25"/>
            <p:custDataLst>
              <p:tags r:id="rId9"/>
            </p:custDataLst>
          </p:nvPr>
        </p:nvSpPr>
        <p:spPr>
          <a:xfrm>
            <a:off x="6168830"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6DA9B82A-41E7-DFE0-033D-48C25B2262E6}"/>
              </a:ext>
            </a:extLst>
          </p:cNvPr>
          <p:cNvSpPr>
            <a:spLocks noGrp="1"/>
          </p:cNvSpPr>
          <p:nvPr>
            <p:ph idx="26"/>
            <p:custDataLst>
              <p:tags r:id="rId10"/>
            </p:custDataLst>
          </p:nvPr>
        </p:nvSpPr>
        <p:spPr>
          <a:xfrm>
            <a:off x="9192830" y="3645736"/>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3" name="图片 12">
            <a:extLst>
              <a:ext uri="{FF2B5EF4-FFF2-40B4-BE49-F238E27FC236}">
                <a16:creationId xmlns:a16="http://schemas.microsoft.com/office/drawing/2014/main" id="{3231F2F0-18A7-0709-D7B6-F0B8AE24D10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622061" y="32570"/>
            <a:ext cx="1418944" cy="559712"/>
          </a:xfrm>
          <a:prstGeom prst="rect">
            <a:avLst/>
          </a:prstGeom>
        </p:spPr>
      </p:pic>
    </p:spTree>
    <p:extLst>
      <p:ext uri="{BB962C8B-B14F-4D97-AF65-F5344CB8AC3E}">
        <p14:creationId xmlns:p14="http://schemas.microsoft.com/office/powerpoint/2010/main" val="4179683949"/>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小节标题页">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35" y="3101340"/>
            <a:ext cx="12192000"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hasCustomPrompt="1"/>
            <p:custDataLst>
              <p:tags r:id="rId4"/>
            </p:custDataLst>
          </p:nvPr>
        </p:nvSpPr>
        <p:spPr>
          <a:xfrm>
            <a:off x="1905" y="3101340"/>
            <a:ext cx="12190730" cy="720000"/>
          </a:xfrm>
        </p:spPr>
        <p:txBody>
          <a:bodyPr vert="horz" lIns="90000" tIns="46800" rIns="90000" bIns="46800" rtlCol="0" anchor="ctr" anchorCtr="0">
            <a:noAutofit/>
          </a:bodyPr>
          <a:lstStyle>
            <a:lvl1pPr algn="ctr">
              <a:defRPr sz="4800">
                <a:solidFill>
                  <a:schemeClr val="bg1"/>
                </a:solidFill>
                <a:latin typeface="汉仪颜楷简" panose="00020600040101010101" charset="-122"/>
                <a:ea typeface="汉仪颜楷简" panose="00020600040101010101" charset="-122"/>
              </a:defRPr>
            </a:lvl1pPr>
          </a:lstStyle>
          <a:p>
            <a:pPr lvl="0"/>
            <a:r>
              <a:rPr lang="zh-CN" altLang="en-US"/>
              <a:t>单击此处编辑章节标题</a:t>
            </a:r>
          </a:p>
        </p:txBody>
      </p:sp>
      <p:pic>
        <p:nvPicPr>
          <p:cNvPr id="2" name="图片 1">
            <a:extLst>
              <a:ext uri="{FF2B5EF4-FFF2-40B4-BE49-F238E27FC236}">
                <a16:creationId xmlns:a16="http://schemas.microsoft.com/office/drawing/2014/main" id="{73A72C1F-9E90-79E5-CF9B-76C094C30E9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997390"/>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3473747"/>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0" y="997390"/>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3473747"/>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7200" y="219452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7200" y="219452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943" y="2249493"/>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3473747"/>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6943" y="2249493"/>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3473747"/>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87857" y="993532"/>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87857" y="993532"/>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317774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680" y="3448246"/>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100938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2680" y="3448246"/>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100938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2120" y="212273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2120" y="212273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114206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3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020" y="4701638"/>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100938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0780" y="3448246"/>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4020" y="4701638"/>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100938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0780" y="3448246"/>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2120" y="212273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2120" y="212273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1344197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章节标题页2">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4" hasCustomPrompt="1"/>
            <p:custDataLst>
              <p:tags r:id="rId4"/>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5" name="矩形 4"/>
          <p:cNvSpPr/>
          <p:nvPr userDrawn="1"/>
        </p:nvSpPr>
        <p:spPr>
          <a:xfrm>
            <a:off x="2540" y="3189605"/>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idx="15" hasCustomPrompt="1"/>
            <p:custDataLst>
              <p:tags r:id="rId5"/>
            </p:custDataLst>
          </p:nvPr>
        </p:nvSpPr>
        <p:spPr>
          <a:xfrm>
            <a:off x="2540" y="3189605"/>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1" name="矩形 10"/>
          <p:cNvSpPr/>
          <p:nvPr userDrawn="1"/>
        </p:nvSpPr>
        <p:spPr>
          <a:xfrm>
            <a:off x="6092190" y="1539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idx="16" hasCustomPrompt="1"/>
            <p:custDataLst>
              <p:tags r:id="rId6"/>
            </p:custDataLst>
          </p:nvPr>
        </p:nvSpPr>
        <p:spPr>
          <a:xfrm>
            <a:off x="6092190" y="1539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98602EC7-63BE-7BC5-6BEE-0813345442D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章节标题页3">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89015" y="3190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4" hasCustomPrompt="1"/>
            <p:custDataLst>
              <p:tags r:id="rId4"/>
            </p:custDataLst>
          </p:nvPr>
        </p:nvSpPr>
        <p:spPr>
          <a:xfrm>
            <a:off x="6089015" y="3190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5" name="矩形 4"/>
          <p:cNvSpPr/>
          <p:nvPr userDrawn="1"/>
        </p:nvSpPr>
        <p:spPr>
          <a:xfrm>
            <a:off x="2540" y="4752340"/>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idx="15" hasCustomPrompt="1"/>
            <p:custDataLst>
              <p:tags r:id="rId5"/>
            </p:custDataLst>
          </p:nvPr>
        </p:nvSpPr>
        <p:spPr>
          <a:xfrm>
            <a:off x="3810" y="4752340"/>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1" name="矩形 10"/>
          <p:cNvSpPr/>
          <p:nvPr userDrawn="1"/>
        </p:nvSpPr>
        <p:spPr>
          <a:xfrm>
            <a:off x="6092190" y="1539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idx="16" hasCustomPrompt="1"/>
            <p:custDataLst>
              <p:tags r:id="rId6"/>
            </p:custDataLst>
          </p:nvPr>
        </p:nvSpPr>
        <p:spPr>
          <a:xfrm>
            <a:off x="6092190" y="1539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E07C70A9-A4B6-B7DF-D52D-38E56C3E91F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尾页">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6" name="平行四边形 5"/>
          <p:cNvSpPr/>
          <p:nvPr userDrawn="1"/>
        </p:nvSpPr>
        <p:spPr>
          <a:xfrm>
            <a:off x="7687310" y="608965"/>
            <a:ext cx="4401185" cy="5886450"/>
          </a:xfrm>
          <a:prstGeom prst="parallelogram">
            <a:avLst>
              <a:gd name="adj" fmla="val 817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a:off x="6755130" y="608965"/>
            <a:ext cx="4401185" cy="5886450"/>
          </a:xfrm>
          <a:prstGeom prst="parallelogram">
            <a:avLst>
              <a:gd name="adj" fmla="val 8176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984000" y="3886319"/>
            <a:ext cx="5387365" cy="1919201"/>
          </a:xfrm>
          <a:prstGeom prst="rect">
            <a:avLst/>
          </a:prstGeom>
          <a:noFill/>
        </p:spPr>
        <p:txBody>
          <a:bodyPr wrap="square" rtlCol="0">
            <a:noAutofit/>
          </a:bodyPr>
          <a:lstStyle/>
          <a:p>
            <a:pPr marL="0" lvl="8" indent="0" algn="l">
              <a:lnSpc>
                <a:spcPct val="100000"/>
              </a:lnSpc>
              <a:spcBef>
                <a:spcPts val="0"/>
              </a:spcBef>
              <a:spcAft>
                <a:spcPts val="200"/>
              </a:spcAft>
            </a:pPr>
            <a:r>
              <a:rPr lang="zh-CN" altLang="en-US" sz="9600" dirty="0">
                <a:latin typeface="汉仪颜楷简" panose="00020600040101010101" charset="-122"/>
                <a:ea typeface="汉仪颜楷简" panose="00020600040101010101" charset="-122"/>
              </a:rPr>
              <a:t>感谢关注</a:t>
            </a:r>
          </a:p>
        </p:txBody>
      </p:sp>
      <p:pic>
        <p:nvPicPr>
          <p:cNvPr id="5" name="图片 4">
            <a:extLst>
              <a:ext uri="{FF2B5EF4-FFF2-40B4-BE49-F238E27FC236}">
                <a16:creationId xmlns:a16="http://schemas.microsoft.com/office/drawing/2014/main" id="{2C4864D2-9DE0-9211-DDC4-31EF8F360A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0400" y="1013900"/>
            <a:ext cx="2457450" cy="2457450"/>
          </a:xfrm>
          <a:prstGeom prst="rect">
            <a:avLst/>
          </a:prstGeom>
        </p:spPr>
      </p:pic>
      <p:pic>
        <p:nvPicPr>
          <p:cNvPr id="11" name="图片 10">
            <a:extLst>
              <a:ext uri="{FF2B5EF4-FFF2-40B4-BE49-F238E27FC236}">
                <a16:creationId xmlns:a16="http://schemas.microsoft.com/office/drawing/2014/main" id="{6DB7BB32-1C52-DD9D-3E28-79D939FC7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0496" y="5773"/>
            <a:ext cx="1345978" cy="53093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1152501"/>
            <a:ext cx="5915439" cy="5162913"/>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6137945" y="1152501"/>
            <a:ext cx="5915439" cy="5162913"/>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11">
            <a:extLst>
              <a:ext uri="{FF2B5EF4-FFF2-40B4-BE49-F238E27FC236}">
                <a16:creationId xmlns:a16="http://schemas.microsoft.com/office/drawing/2014/main" id="{BBFB3FFC-EE77-1F06-78A0-AEBDC7979F41}"/>
              </a:ext>
            </a:extLst>
          </p:cNvPr>
          <p:cNvSpPr>
            <a:spLocks noGrp="1"/>
          </p:cNvSpPr>
          <p:nvPr>
            <p:ph type="body" sz="quarter" idx="35" hasCustomPrompt="1"/>
          </p:nvPr>
        </p:nvSpPr>
        <p:spPr>
          <a:xfrm>
            <a:off x="6113200" y="980077"/>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2" name="文本占位符 11">
            <a:extLst>
              <a:ext uri="{FF2B5EF4-FFF2-40B4-BE49-F238E27FC236}">
                <a16:creationId xmlns:a16="http://schemas.microsoft.com/office/drawing/2014/main" id="{4CC176A6-DDA9-2E0F-0293-12733C9F830A}"/>
              </a:ext>
            </a:extLst>
          </p:cNvPr>
          <p:cNvSpPr>
            <a:spLocks noGrp="1"/>
          </p:cNvSpPr>
          <p:nvPr>
            <p:ph type="body" sz="quarter" idx="36" hasCustomPrompt="1"/>
          </p:nvPr>
        </p:nvSpPr>
        <p:spPr>
          <a:xfrm>
            <a:off x="6117499" y="716336"/>
            <a:ext cx="5915438" cy="238290"/>
          </a:xfrm>
          <a:prstGeom prst="rect">
            <a:avLst/>
          </a:prstGeom>
          <a:solidFill>
            <a:schemeClr val="bg1"/>
          </a:solidFill>
          <a:ln>
            <a:noFill/>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3" name="文本占位符 11">
            <a:extLst>
              <a:ext uri="{FF2B5EF4-FFF2-40B4-BE49-F238E27FC236}">
                <a16:creationId xmlns:a16="http://schemas.microsoft.com/office/drawing/2014/main" id="{7CC510CC-93D6-81DC-126E-BB259E3E715E}"/>
              </a:ext>
            </a:extLst>
          </p:cNvPr>
          <p:cNvSpPr>
            <a:spLocks noGrp="1"/>
          </p:cNvSpPr>
          <p:nvPr>
            <p:ph type="body" sz="quarter" idx="37" hasCustomPrompt="1"/>
          </p:nvPr>
        </p:nvSpPr>
        <p:spPr>
          <a:xfrm>
            <a:off x="132405" y="991835"/>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4" name="文本占位符 11">
            <a:extLst>
              <a:ext uri="{FF2B5EF4-FFF2-40B4-BE49-F238E27FC236}">
                <a16:creationId xmlns:a16="http://schemas.microsoft.com/office/drawing/2014/main" id="{B6E6D667-5F7D-24B9-23CC-C84488D57808}"/>
              </a:ext>
            </a:extLst>
          </p:cNvPr>
          <p:cNvSpPr>
            <a:spLocks noGrp="1"/>
          </p:cNvSpPr>
          <p:nvPr>
            <p:ph type="body" sz="quarter" idx="38" hasCustomPrompt="1"/>
          </p:nvPr>
        </p:nvSpPr>
        <p:spPr>
          <a:xfrm>
            <a:off x="125050" y="715052"/>
            <a:ext cx="591543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5" name="图片 14">
            <a:extLst>
              <a:ext uri="{FF2B5EF4-FFF2-40B4-BE49-F238E27FC236}">
                <a16:creationId xmlns:a16="http://schemas.microsoft.com/office/drawing/2014/main" id="{59BCA672-A1FB-2240-551C-41F84E369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371424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2155" y="3267213"/>
            <a:ext cx="9747692" cy="582595"/>
          </a:xfrm>
          <a:solidFill>
            <a:schemeClr val="bg1"/>
          </a:solidFill>
          <a:ln>
            <a:noFill/>
            <a:miter lim="800000"/>
            <a:headEnd/>
            <a:tailEnd/>
          </a:ln>
          <a:effectLst>
            <a:outerShdw blurRad="38100" dist="25400" dir="5400000" algn="ctr" rotWithShape="0">
              <a:srgbClr val="D20A10"/>
            </a:outerShdw>
          </a:effectLst>
        </p:spPr>
        <p:txBody>
          <a:bodyPr vert="horz" wrap="square" lIns="30679" tIns="26629" rIns="30679" bIns="26629" numCol="1" rtlCol="0" anchor="ctr" anchorCtr="0" compatLnSpc="1">
            <a:prstTxWarp prst="textNoShape">
              <a:avLst/>
            </a:prstTxWarp>
            <a:noAutofit/>
          </a:bodyPr>
          <a:lstStyle>
            <a:lvl1pPr>
              <a:defRPr lang="zh-CN" altLang="en-US" sz="4400"/>
            </a:lvl1pPr>
          </a:lstStyle>
          <a:p>
            <a:pPr lvl="0" algn="ctr" eaLnBrk="0" fontAlgn="base" hangingPunct="0">
              <a:spcAft>
                <a:spcPct val="0"/>
              </a:spcAft>
            </a:pPr>
            <a:r>
              <a:rPr lang="zh-CN" altLang="en-US" dirty="0"/>
              <a:t>文件名</a:t>
            </a:r>
          </a:p>
        </p:txBody>
      </p:sp>
      <p:sp>
        <p:nvSpPr>
          <p:cNvPr id="3" name="矩形 2"/>
          <p:cNvSpPr/>
          <p:nvPr userDrawn="1"/>
        </p:nvSpPr>
        <p:spPr>
          <a:xfrm>
            <a:off x="0" y="0"/>
            <a:ext cx="12192000" cy="1116000"/>
          </a:xfrm>
          <a:prstGeom prst="rect">
            <a:avLst/>
          </a:prstGeom>
          <a:solidFill>
            <a:srgbClr val="FFBA5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453" tIns="12272" rIns="20453" bIns="12272" numCol="1" spcCol="0" rtlCol="0" fromWordArt="0" anchor="ctr" anchorCtr="0" forceAA="0" compatLnSpc="1">
            <a:prstTxWarp prst="textNoShape">
              <a:avLst/>
            </a:prstTxWarp>
            <a:noAutofit/>
          </a:bodyPr>
          <a:lstStyle/>
          <a:p>
            <a:pPr algn="ctr"/>
            <a:endParaRPr lang="zh-CN" altLang="en-US" sz="1333" dirty="0">
              <a:solidFill>
                <a:srgbClr val="000000"/>
              </a:solidFill>
            </a:endParaRPr>
          </a:p>
        </p:txBody>
      </p:sp>
      <p:sp>
        <p:nvSpPr>
          <p:cNvPr id="4" name="矩形 3"/>
          <p:cNvSpPr/>
          <p:nvPr userDrawn="1"/>
        </p:nvSpPr>
        <p:spPr>
          <a:xfrm>
            <a:off x="0" y="5933637"/>
            <a:ext cx="12192000" cy="924363"/>
          </a:xfrm>
          <a:prstGeom prst="rect">
            <a:avLst/>
          </a:prstGeom>
          <a:solidFill>
            <a:srgbClr val="2094CE"/>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453" tIns="12272" rIns="20453" bIns="12272" numCol="1" spcCol="0" rtlCol="0" fromWordArt="0" anchor="ctr" anchorCtr="0" forceAA="0" compatLnSpc="1">
            <a:prstTxWarp prst="textNoShape">
              <a:avLst/>
            </a:prstTxWarp>
            <a:noAutofit/>
          </a:bodyPr>
          <a:lstStyle/>
          <a:p>
            <a:pPr algn="ctr"/>
            <a:endParaRPr lang="zh-CN" altLang="en-US" sz="1333" dirty="0">
              <a:solidFill>
                <a:srgbClr val="000000"/>
              </a:solidFill>
            </a:endParaRPr>
          </a:p>
        </p:txBody>
      </p:sp>
      <p:sp>
        <p:nvSpPr>
          <p:cNvPr id="6" name="文本占位符 11"/>
          <p:cNvSpPr>
            <a:spLocks noGrp="1"/>
          </p:cNvSpPr>
          <p:nvPr>
            <p:ph type="body" sz="quarter" idx="12" hasCustomPrompt="1"/>
          </p:nvPr>
        </p:nvSpPr>
        <p:spPr>
          <a:xfrm>
            <a:off x="4766770" y="6116511"/>
            <a:ext cx="2658461" cy="360000"/>
          </a:xfrm>
          <a:noFill/>
        </p:spPr>
        <p:txBody>
          <a:bodyPr vert="horz" lIns="77925" tIns="38963" rIns="77925" bIns="38963" rtlCol="0" anchor="t" anchorCtr="1">
            <a:noAutofit/>
          </a:bodyPr>
          <a:lstStyle>
            <a:lvl1pPr marL="0" indent="0" algn="l">
              <a:spcBef>
                <a:spcPts val="0"/>
              </a:spcBef>
              <a:buFontTx/>
              <a:buNone/>
              <a:defRPr lang="zh-CN" altLang="en-US" sz="1867" b="0" dirty="0" smtClean="0">
                <a:solidFill>
                  <a:srgbClr val="FFFFFF"/>
                </a:solidFill>
                <a:latin typeface="+mn-lt"/>
                <a:ea typeface="+mn-ea"/>
              </a:defRPr>
            </a:lvl1pPr>
          </a:lstStyle>
          <a:p>
            <a:pPr lvl="0" algn="r">
              <a:spcBef>
                <a:spcPct val="20000"/>
              </a:spcBef>
              <a:buClrTx/>
              <a:buNone/>
            </a:pPr>
            <a:fld id="{143617F0-EC09-4311-AB39-FFD9B520FFA6}" type="datetime2">
              <a:rPr lang="zh-CN" altLang="en-US" smtClean="0"/>
              <a:t>2023年7月21日</a:t>
            </a:fld>
            <a:endParaRPr lang="zh-CN" altLang="en-US" dirty="0"/>
          </a:p>
        </p:txBody>
      </p:sp>
      <p:pic>
        <p:nvPicPr>
          <p:cNvPr id="5" name="图片 4" descr="logo3">
            <a:extLst>
              <a:ext uri="{FF2B5EF4-FFF2-40B4-BE49-F238E27FC236}">
                <a16:creationId xmlns:a16="http://schemas.microsoft.com/office/drawing/2014/main" id="{49D7C89B-0996-65DF-3ED2-C9432923C208}"/>
              </a:ext>
            </a:extLst>
          </p:cNvPr>
          <p:cNvPicPr>
            <a:picLocks noChangeAspect="1"/>
          </p:cNvPicPr>
          <p:nvPr userDrawn="1"/>
        </p:nvPicPr>
        <p:blipFill>
          <a:blip r:embed="rId2"/>
          <a:stretch>
            <a:fillRect/>
          </a:stretch>
        </p:blipFill>
        <p:spPr>
          <a:xfrm>
            <a:off x="5233035" y="4437000"/>
            <a:ext cx="1725930" cy="608330"/>
          </a:xfrm>
          <a:prstGeom prst="rect">
            <a:avLst/>
          </a:prstGeom>
        </p:spPr>
      </p:pic>
      <p:sp>
        <p:nvSpPr>
          <p:cNvPr id="7" name="文本框 6">
            <a:extLst>
              <a:ext uri="{FF2B5EF4-FFF2-40B4-BE49-F238E27FC236}">
                <a16:creationId xmlns:a16="http://schemas.microsoft.com/office/drawing/2014/main" id="{280002AD-B694-4F0F-A31E-D4E9740529E9}"/>
              </a:ext>
            </a:extLst>
          </p:cNvPr>
          <p:cNvSpPr txBox="1"/>
          <p:nvPr userDrawn="1"/>
        </p:nvSpPr>
        <p:spPr>
          <a:xfrm>
            <a:off x="3720000" y="5157000"/>
            <a:ext cx="2376000" cy="369332"/>
          </a:xfrm>
          <a:prstGeom prst="rect">
            <a:avLst/>
          </a:prstGeom>
          <a:noFill/>
        </p:spPr>
        <p:txBody>
          <a:bodyPr wrap="square" rtlCol="0">
            <a:spAutoFit/>
          </a:bodyPr>
          <a:lstStyle/>
          <a:p>
            <a:r>
              <a:rPr lang="zh-CN" altLang="en-US" dirty="0"/>
              <a:t>浙江国恩物产研投部：</a:t>
            </a:r>
          </a:p>
        </p:txBody>
      </p:sp>
      <p:sp>
        <p:nvSpPr>
          <p:cNvPr id="9" name="文本占位符 8">
            <a:extLst>
              <a:ext uri="{FF2B5EF4-FFF2-40B4-BE49-F238E27FC236}">
                <a16:creationId xmlns:a16="http://schemas.microsoft.com/office/drawing/2014/main" id="{84A65751-008D-A67B-6762-1ED02F67B7D4}"/>
              </a:ext>
            </a:extLst>
          </p:cNvPr>
          <p:cNvSpPr>
            <a:spLocks noGrp="1"/>
          </p:cNvSpPr>
          <p:nvPr>
            <p:ph type="body" sz="quarter" idx="13" hasCustomPrompt="1"/>
          </p:nvPr>
        </p:nvSpPr>
        <p:spPr>
          <a:xfrm>
            <a:off x="6096000" y="5099288"/>
            <a:ext cx="1473200" cy="307814"/>
          </a:xfrm>
          <a:ln>
            <a:noFill/>
          </a:ln>
        </p:spPr>
        <p:txBody>
          <a:bodyPr/>
          <a:lstStyle>
            <a:lvl1pPr marL="0" indent="0">
              <a:buNone/>
              <a:defRPr/>
            </a:lvl1pPr>
          </a:lstStyle>
          <a:p>
            <a:pPr lvl="0"/>
            <a:r>
              <a:rPr lang="zh-CN" altLang="en-US" dirty="0"/>
              <a:t>作者</a:t>
            </a:r>
          </a:p>
        </p:txBody>
      </p:sp>
    </p:spTree>
    <p:extLst>
      <p:ext uri="{BB962C8B-B14F-4D97-AF65-F5344CB8AC3E}">
        <p14:creationId xmlns:p14="http://schemas.microsoft.com/office/powerpoint/2010/main" val="1462185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11">
            <a:extLst>
              <a:ext uri="{FF2B5EF4-FFF2-40B4-BE49-F238E27FC236}">
                <a16:creationId xmlns:a16="http://schemas.microsoft.com/office/drawing/2014/main" id="{A0FAFFD6-2E3A-D2A7-AFDB-84F54C961E01}"/>
              </a:ext>
            </a:extLst>
          </p:cNvPr>
          <p:cNvSpPr>
            <a:spLocks noGrp="1"/>
          </p:cNvSpPr>
          <p:nvPr>
            <p:ph type="body" sz="quarter" idx="38" hasCustomPrompt="1"/>
          </p:nvPr>
        </p:nvSpPr>
        <p:spPr>
          <a:xfrm>
            <a:off x="125050" y="658727"/>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5" name="文本占位符 11">
            <a:extLst>
              <a:ext uri="{FF2B5EF4-FFF2-40B4-BE49-F238E27FC236}">
                <a16:creationId xmlns:a16="http://schemas.microsoft.com/office/drawing/2014/main" id="{16299B66-6467-3156-8FAE-246E5C4C344C}"/>
              </a:ext>
            </a:extLst>
          </p:cNvPr>
          <p:cNvSpPr>
            <a:spLocks noGrp="1"/>
          </p:cNvSpPr>
          <p:nvPr>
            <p:ph type="body" sz="quarter" idx="40" hasCustomPrompt="1"/>
          </p:nvPr>
        </p:nvSpPr>
        <p:spPr>
          <a:xfrm>
            <a:off x="4185955" y="660009"/>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0227B4A1-86A8-02F1-2ED2-1383B5DB87DA}"/>
              </a:ext>
            </a:extLst>
          </p:cNvPr>
          <p:cNvSpPr>
            <a:spLocks noGrp="1"/>
          </p:cNvSpPr>
          <p:nvPr>
            <p:ph type="body" sz="quarter" idx="42" hasCustomPrompt="1"/>
          </p:nvPr>
        </p:nvSpPr>
        <p:spPr>
          <a:xfrm>
            <a:off x="8225034" y="664690"/>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035F0164-2EF9-B615-9A89-B34C4EFFF02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854892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11">
            <a:extLst>
              <a:ext uri="{FF2B5EF4-FFF2-40B4-BE49-F238E27FC236}">
                <a16:creationId xmlns:a16="http://schemas.microsoft.com/office/drawing/2014/main" id="{A0FAFFD6-2E3A-D2A7-AFDB-84F54C961E01}"/>
              </a:ext>
            </a:extLst>
          </p:cNvPr>
          <p:cNvSpPr>
            <a:spLocks noGrp="1"/>
          </p:cNvSpPr>
          <p:nvPr>
            <p:ph type="body" sz="quarter" idx="38" hasCustomPrompt="1"/>
          </p:nvPr>
        </p:nvSpPr>
        <p:spPr>
          <a:xfrm>
            <a:off x="125050" y="658727"/>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5" name="文本占位符 11">
            <a:extLst>
              <a:ext uri="{FF2B5EF4-FFF2-40B4-BE49-F238E27FC236}">
                <a16:creationId xmlns:a16="http://schemas.microsoft.com/office/drawing/2014/main" id="{16299B66-6467-3156-8FAE-246E5C4C344C}"/>
              </a:ext>
            </a:extLst>
          </p:cNvPr>
          <p:cNvSpPr>
            <a:spLocks noGrp="1"/>
          </p:cNvSpPr>
          <p:nvPr>
            <p:ph type="body" sz="quarter" idx="40" hasCustomPrompt="1"/>
          </p:nvPr>
        </p:nvSpPr>
        <p:spPr>
          <a:xfrm>
            <a:off x="4185955" y="660009"/>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0227B4A1-86A8-02F1-2ED2-1383B5DB87DA}"/>
              </a:ext>
            </a:extLst>
          </p:cNvPr>
          <p:cNvSpPr>
            <a:spLocks noGrp="1"/>
          </p:cNvSpPr>
          <p:nvPr>
            <p:ph type="body" sz="quarter" idx="42" hasCustomPrompt="1"/>
          </p:nvPr>
        </p:nvSpPr>
        <p:spPr>
          <a:xfrm>
            <a:off x="8225034" y="664690"/>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035F0164-2EF9-B615-9A89-B34C4EFFF02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20" name="内容占位符 19">
            <a:extLst>
              <a:ext uri="{FF2B5EF4-FFF2-40B4-BE49-F238E27FC236}">
                <a16:creationId xmlns:a16="http://schemas.microsoft.com/office/drawing/2014/main" id="{613FF7F7-9AE9-E147-C184-AB4FF0807A49}"/>
              </a:ext>
            </a:extLst>
          </p:cNvPr>
          <p:cNvSpPr>
            <a:spLocks noGrp="1"/>
          </p:cNvSpPr>
          <p:nvPr>
            <p:ph sz="quarter" idx="43"/>
          </p:nvPr>
        </p:nvSpPr>
        <p:spPr>
          <a:xfrm>
            <a:off x="114300" y="4349429"/>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1" name="内容占位符 19">
            <a:extLst>
              <a:ext uri="{FF2B5EF4-FFF2-40B4-BE49-F238E27FC236}">
                <a16:creationId xmlns:a16="http://schemas.microsoft.com/office/drawing/2014/main" id="{4E71DCE0-6EBE-0D17-BE33-DBE16D0C17F7}"/>
              </a:ext>
            </a:extLst>
          </p:cNvPr>
          <p:cNvSpPr>
            <a:spLocks noGrp="1"/>
          </p:cNvSpPr>
          <p:nvPr>
            <p:ph sz="quarter" idx="44"/>
          </p:nvPr>
        </p:nvSpPr>
        <p:spPr>
          <a:xfrm>
            <a:off x="4175205" y="4370435"/>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2" name="内容占位符 19">
            <a:extLst>
              <a:ext uri="{FF2B5EF4-FFF2-40B4-BE49-F238E27FC236}">
                <a16:creationId xmlns:a16="http://schemas.microsoft.com/office/drawing/2014/main" id="{B761C9FD-97DB-AB75-B8EF-0D7A938E1D38}"/>
              </a:ext>
            </a:extLst>
          </p:cNvPr>
          <p:cNvSpPr>
            <a:spLocks noGrp="1"/>
          </p:cNvSpPr>
          <p:nvPr>
            <p:ph sz="quarter" idx="45"/>
          </p:nvPr>
        </p:nvSpPr>
        <p:spPr>
          <a:xfrm>
            <a:off x="8180696" y="4372305"/>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931627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4301"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1" name="图片 10">
            <a:extLst>
              <a:ext uri="{FF2B5EF4-FFF2-40B4-BE49-F238E27FC236}">
                <a16:creationId xmlns:a16="http://schemas.microsoft.com/office/drawing/2014/main" id="{7CDBF562-2693-75D7-92C0-418E04FEADA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16" name="文本占位符 2">
            <a:extLst>
              <a:ext uri="{FF2B5EF4-FFF2-40B4-BE49-F238E27FC236}">
                <a16:creationId xmlns:a16="http://schemas.microsoft.com/office/drawing/2014/main" id="{57DEBCF3-6E15-0F76-E311-5CC573B869B0}"/>
              </a:ext>
            </a:extLst>
          </p:cNvPr>
          <p:cNvSpPr>
            <a:spLocks noGrp="1"/>
          </p:cNvSpPr>
          <p:nvPr>
            <p:ph idx="17"/>
            <p:custDataLst>
              <p:tags r:id="rId4"/>
            </p:custDataLst>
          </p:nvPr>
        </p:nvSpPr>
        <p:spPr>
          <a:xfrm>
            <a:off x="3081156"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文本占位符 2">
            <a:extLst>
              <a:ext uri="{FF2B5EF4-FFF2-40B4-BE49-F238E27FC236}">
                <a16:creationId xmlns:a16="http://schemas.microsoft.com/office/drawing/2014/main" id="{4682B772-967E-691F-2A02-21B789BC95BD}"/>
              </a:ext>
            </a:extLst>
          </p:cNvPr>
          <p:cNvSpPr>
            <a:spLocks noGrp="1"/>
          </p:cNvSpPr>
          <p:nvPr>
            <p:ph idx="18"/>
            <p:custDataLst>
              <p:tags r:id="rId5"/>
            </p:custDataLst>
          </p:nvPr>
        </p:nvSpPr>
        <p:spPr>
          <a:xfrm>
            <a:off x="6140781"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9" name="文本占位符 2">
            <a:extLst>
              <a:ext uri="{FF2B5EF4-FFF2-40B4-BE49-F238E27FC236}">
                <a16:creationId xmlns:a16="http://schemas.microsoft.com/office/drawing/2014/main" id="{14AB76BA-08EE-7A55-E777-E5B5B8C5EDE4}"/>
              </a:ext>
            </a:extLst>
          </p:cNvPr>
          <p:cNvSpPr>
            <a:spLocks noGrp="1"/>
          </p:cNvSpPr>
          <p:nvPr>
            <p:ph idx="19"/>
            <p:custDataLst>
              <p:tags r:id="rId6"/>
            </p:custDataLst>
          </p:nvPr>
        </p:nvSpPr>
        <p:spPr>
          <a:xfrm>
            <a:off x="9107636"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6" name="文本占位符 2">
            <a:extLst>
              <a:ext uri="{FF2B5EF4-FFF2-40B4-BE49-F238E27FC236}">
                <a16:creationId xmlns:a16="http://schemas.microsoft.com/office/drawing/2014/main" id="{E4A54FAD-EE2D-43C1-EDA6-4E02F99E8748}"/>
              </a:ext>
            </a:extLst>
          </p:cNvPr>
          <p:cNvSpPr>
            <a:spLocks noGrp="1"/>
          </p:cNvSpPr>
          <p:nvPr>
            <p:ph idx="20"/>
            <p:custDataLst>
              <p:tags r:id="rId7"/>
            </p:custDataLst>
          </p:nvPr>
        </p:nvSpPr>
        <p:spPr>
          <a:xfrm>
            <a:off x="114301"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7" name="文本占位符 2">
            <a:extLst>
              <a:ext uri="{FF2B5EF4-FFF2-40B4-BE49-F238E27FC236}">
                <a16:creationId xmlns:a16="http://schemas.microsoft.com/office/drawing/2014/main" id="{2608DCA1-2A81-4F86-6D28-5D47EBB52B33}"/>
              </a:ext>
            </a:extLst>
          </p:cNvPr>
          <p:cNvSpPr>
            <a:spLocks noGrp="1"/>
          </p:cNvSpPr>
          <p:nvPr>
            <p:ph idx="21"/>
            <p:custDataLst>
              <p:tags r:id="rId8"/>
            </p:custDataLst>
          </p:nvPr>
        </p:nvSpPr>
        <p:spPr>
          <a:xfrm>
            <a:off x="3081156"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8" name="文本占位符 2">
            <a:extLst>
              <a:ext uri="{FF2B5EF4-FFF2-40B4-BE49-F238E27FC236}">
                <a16:creationId xmlns:a16="http://schemas.microsoft.com/office/drawing/2014/main" id="{DF7E1079-C751-FC73-89E0-31F61B6C23CE}"/>
              </a:ext>
            </a:extLst>
          </p:cNvPr>
          <p:cNvSpPr>
            <a:spLocks noGrp="1"/>
          </p:cNvSpPr>
          <p:nvPr>
            <p:ph idx="22"/>
            <p:custDataLst>
              <p:tags r:id="rId9"/>
            </p:custDataLst>
          </p:nvPr>
        </p:nvSpPr>
        <p:spPr>
          <a:xfrm>
            <a:off x="6140781"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9" name="文本占位符 2">
            <a:extLst>
              <a:ext uri="{FF2B5EF4-FFF2-40B4-BE49-F238E27FC236}">
                <a16:creationId xmlns:a16="http://schemas.microsoft.com/office/drawing/2014/main" id="{0607E774-081D-2C3B-18E9-D868D3566E7A}"/>
              </a:ext>
            </a:extLst>
          </p:cNvPr>
          <p:cNvSpPr>
            <a:spLocks noGrp="1"/>
          </p:cNvSpPr>
          <p:nvPr>
            <p:ph idx="23"/>
            <p:custDataLst>
              <p:tags r:id="rId10"/>
            </p:custDataLst>
          </p:nvPr>
        </p:nvSpPr>
        <p:spPr>
          <a:xfrm>
            <a:off x="9107636"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776645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3"/>
            </p:custDataLst>
          </p:nvPr>
        </p:nvSpPr>
        <p:spPr>
          <a:xfrm>
            <a:off x="138355" y="3744408"/>
            <a:ext cx="5882407" cy="2412429"/>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4"/>
            </p:custDataLst>
          </p:nvPr>
        </p:nvSpPr>
        <p:spPr>
          <a:xfrm>
            <a:off x="6170977" y="3744408"/>
            <a:ext cx="5882407" cy="2412429"/>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5"/>
            </p:custDataLst>
          </p:nvPr>
        </p:nvSpPr>
        <p:spPr>
          <a:xfrm>
            <a:off x="127000" y="920617"/>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2">
            <a:extLst>
              <a:ext uri="{FF2B5EF4-FFF2-40B4-BE49-F238E27FC236}">
                <a16:creationId xmlns:a16="http://schemas.microsoft.com/office/drawing/2014/main" id="{3F0C0BFF-164C-195C-3361-76CDB74832C0}"/>
              </a:ext>
            </a:extLst>
          </p:cNvPr>
          <p:cNvSpPr>
            <a:spLocks noGrp="1"/>
          </p:cNvSpPr>
          <p:nvPr>
            <p:ph idx="17"/>
            <p:custDataLst>
              <p:tags r:id="rId6"/>
            </p:custDataLst>
          </p:nvPr>
        </p:nvSpPr>
        <p:spPr>
          <a:xfrm>
            <a:off x="4204316" y="910200"/>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文本占位符 2">
            <a:extLst>
              <a:ext uri="{FF2B5EF4-FFF2-40B4-BE49-F238E27FC236}">
                <a16:creationId xmlns:a16="http://schemas.microsoft.com/office/drawing/2014/main" id="{45994539-C782-BDC1-7880-55B268EEB39C}"/>
              </a:ext>
            </a:extLst>
          </p:cNvPr>
          <p:cNvSpPr>
            <a:spLocks noGrp="1"/>
          </p:cNvSpPr>
          <p:nvPr>
            <p:ph idx="18"/>
            <p:custDataLst>
              <p:tags r:id="rId7"/>
            </p:custDataLst>
          </p:nvPr>
        </p:nvSpPr>
        <p:spPr>
          <a:xfrm>
            <a:off x="8281632" y="920617"/>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文本占位符 11">
            <a:extLst>
              <a:ext uri="{FF2B5EF4-FFF2-40B4-BE49-F238E27FC236}">
                <a16:creationId xmlns:a16="http://schemas.microsoft.com/office/drawing/2014/main" id="{EA0D174D-D5AB-BA58-A50D-7C3D71065271}"/>
              </a:ext>
            </a:extLst>
          </p:cNvPr>
          <p:cNvSpPr>
            <a:spLocks noGrp="1"/>
          </p:cNvSpPr>
          <p:nvPr>
            <p:ph type="body" sz="quarter" idx="38" hasCustomPrompt="1"/>
          </p:nvPr>
        </p:nvSpPr>
        <p:spPr>
          <a:xfrm>
            <a:off x="125050" y="643833"/>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56398D06-2D3E-96FD-797D-1B8F2987FEFA}"/>
              </a:ext>
            </a:extLst>
          </p:cNvPr>
          <p:cNvSpPr>
            <a:spLocks noGrp="1"/>
          </p:cNvSpPr>
          <p:nvPr>
            <p:ph type="body" sz="quarter" idx="40" hasCustomPrompt="1"/>
          </p:nvPr>
        </p:nvSpPr>
        <p:spPr>
          <a:xfrm>
            <a:off x="4204316" y="636831"/>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1" name="文本占位符 11">
            <a:extLst>
              <a:ext uri="{FF2B5EF4-FFF2-40B4-BE49-F238E27FC236}">
                <a16:creationId xmlns:a16="http://schemas.microsoft.com/office/drawing/2014/main" id="{CDDB76DA-F715-8146-E189-2ABB755EBCF9}"/>
              </a:ext>
            </a:extLst>
          </p:cNvPr>
          <p:cNvSpPr>
            <a:spLocks noGrp="1"/>
          </p:cNvSpPr>
          <p:nvPr>
            <p:ph type="body" sz="quarter" idx="42" hasCustomPrompt="1"/>
          </p:nvPr>
        </p:nvSpPr>
        <p:spPr>
          <a:xfrm>
            <a:off x="8281632" y="617479"/>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3" name="文本占位符 11">
            <a:extLst>
              <a:ext uri="{FF2B5EF4-FFF2-40B4-BE49-F238E27FC236}">
                <a16:creationId xmlns:a16="http://schemas.microsoft.com/office/drawing/2014/main" id="{2508874D-6255-3754-7707-508D39A20213}"/>
              </a:ext>
            </a:extLst>
          </p:cNvPr>
          <p:cNvSpPr>
            <a:spLocks noGrp="1"/>
          </p:cNvSpPr>
          <p:nvPr>
            <p:ph type="body" sz="quarter" idx="44" hasCustomPrompt="1"/>
          </p:nvPr>
        </p:nvSpPr>
        <p:spPr>
          <a:xfrm>
            <a:off x="125049" y="3473417"/>
            <a:ext cx="587571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5" name="文本占位符 11">
            <a:extLst>
              <a:ext uri="{FF2B5EF4-FFF2-40B4-BE49-F238E27FC236}">
                <a16:creationId xmlns:a16="http://schemas.microsoft.com/office/drawing/2014/main" id="{E8D063C2-4E25-C467-C983-538173A3711F}"/>
              </a:ext>
            </a:extLst>
          </p:cNvPr>
          <p:cNvSpPr>
            <a:spLocks noGrp="1"/>
          </p:cNvSpPr>
          <p:nvPr>
            <p:ph type="body" sz="quarter" idx="46" hasCustomPrompt="1"/>
          </p:nvPr>
        </p:nvSpPr>
        <p:spPr>
          <a:xfrm>
            <a:off x="6191236" y="3473417"/>
            <a:ext cx="587571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368C5D18-872B-D57C-1F13-400B6FDC756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63965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892111"/>
            <a:ext cx="3783368" cy="249581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5" name="文本占位符 2">
            <a:extLst>
              <a:ext uri="{FF2B5EF4-FFF2-40B4-BE49-F238E27FC236}">
                <a16:creationId xmlns:a16="http://schemas.microsoft.com/office/drawing/2014/main" id="{ABBC558D-124E-B845-DBC8-4E2DC34C8C5C}"/>
              </a:ext>
            </a:extLst>
          </p:cNvPr>
          <p:cNvSpPr>
            <a:spLocks noGrp="1"/>
          </p:cNvSpPr>
          <p:nvPr>
            <p:ph idx="16"/>
            <p:custDataLst>
              <p:tags r:id="rId4"/>
            </p:custDataLst>
          </p:nvPr>
        </p:nvSpPr>
        <p:spPr>
          <a:xfrm>
            <a:off x="4204316" y="892111"/>
            <a:ext cx="3783368" cy="249581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6AC49DD8-E8E0-AAA0-8F49-CD82065DDED7}"/>
              </a:ext>
            </a:extLst>
          </p:cNvPr>
          <p:cNvSpPr>
            <a:spLocks noGrp="1"/>
          </p:cNvSpPr>
          <p:nvPr>
            <p:ph idx="18"/>
            <p:custDataLst>
              <p:tags r:id="rId5"/>
            </p:custDataLst>
          </p:nvPr>
        </p:nvSpPr>
        <p:spPr>
          <a:xfrm>
            <a:off x="8250010" y="892111"/>
            <a:ext cx="3783368" cy="249581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11">
            <a:extLst>
              <a:ext uri="{FF2B5EF4-FFF2-40B4-BE49-F238E27FC236}">
                <a16:creationId xmlns:a16="http://schemas.microsoft.com/office/drawing/2014/main" id="{4E0686EA-8E37-6CA2-4C7D-C8FF6FD7E1AE}"/>
              </a:ext>
            </a:extLst>
          </p:cNvPr>
          <p:cNvSpPr>
            <a:spLocks noGrp="1"/>
          </p:cNvSpPr>
          <p:nvPr>
            <p:ph type="body" sz="quarter" idx="38" hasCustomPrompt="1"/>
          </p:nvPr>
        </p:nvSpPr>
        <p:spPr>
          <a:xfrm>
            <a:off x="125050" y="623782"/>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11">
            <a:extLst>
              <a:ext uri="{FF2B5EF4-FFF2-40B4-BE49-F238E27FC236}">
                <a16:creationId xmlns:a16="http://schemas.microsoft.com/office/drawing/2014/main" id="{DCE9534A-9C85-0CA8-29C8-75FF66560F15}"/>
              </a:ext>
            </a:extLst>
          </p:cNvPr>
          <p:cNvSpPr>
            <a:spLocks noGrp="1"/>
          </p:cNvSpPr>
          <p:nvPr>
            <p:ph type="body" sz="quarter" idx="40" hasCustomPrompt="1"/>
          </p:nvPr>
        </p:nvSpPr>
        <p:spPr>
          <a:xfrm>
            <a:off x="4185749" y="628975"/>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0" name="文本占位符 11">
            <a:extLst>
              <a:ext uri="{FF2B5EF4-FFF2-40B4-BE49-F238E27FC236}">
                <a16:creationId xmlns:a16="http://schemas.microsoft.com/office/drawing/2014/main" id="{02BBC0DD-FD9B-B5AC-5BF9-69AE4C4C75AD}"/>
              </a:ext>
            </a:extLst>
          </p:cNvPr>
          <p:cNvSpPr>
            <a:spLocks noGrp="1"/>
          </p:cNvSpPr>
          <p:nvPr>
            <p:ph type="body" sz="quarter" idx="42" hasCustomPrompt="1"/>
          </p:nvPr>
        </p:nvSpPr>
        <p:spPr>
          <a:xfrm>
            <a:off x="8250010" y="628975"/>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1" name="文本占位符 2">
            <a:extLst>
              <a:ext uri="{FF2B5EF4-FFF2-40B4-BE49-F238E27FC236}">
                <a16:creationId xmlns:a16="http://schemas.microsoft.com/office/drawing/2014/main" id="{64B2872D-75DE-AAB4-82F6-2B674F2653A7}"/>
              </a:ext>
            </a:extLst>
          </p:cNvPr>
          <p:cNvSpPr>
            <a:spLocks noGrp="1"/>
          </p:cNvSpPr>
          <p:nvPr>
            <p:ph idx="43"/>
            <p:custDataLst>
              <p:tags r:id="rId6"/>
            </p:custDataLst>
          </p:nvPr>
        </p:nvSpPr>
        <p:spPr>
          <a:xfrm>
            <a:off x="138367" y="3798691"/>
            <a:ext cx="3783368" cy="2525848"/>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2" name="文本占位符 2">
            <a:extLst>
              <a:ext uri="{FF2B5EF4-FFF2-40B4-BE49-F238E27FC236}">
                <a16:creationId xmlns:a16="http://schemas.microsoft.com/office/drawing/2014/main" id="{18681FA3-BC74-E5FD-BDE5-740D36714D4C}"/>
              </a:ext>
            </a:extLst>
          </p:cNvPr>
          <p:cNvSpPr>
            <a:spLocks noGrp="1"/>
          </p:cNvSpPr>
          <p:nvPr>
            <p:ph idx="44"/>
            <p:custDataLst>
              <p:tags r:id="rId7"/>
            </p:custDataLst>
          </p:nvPr>
        </p:nvSpPr>
        <p:spPr>
          <a:xfrm>
            <a:off x="4224322" y="3798691"/>
            <a:ext cx="3783368" cy="2525848"/>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3" name="文本占位符 2">
            <a:extLst>
              <a:ext uri="{FF2B5EF4-FFF2-40B4-BE49-F238E27FC236}">
                <a16:creationId xmlns:a16="http://schemas.microsoft.com/office/drawing/2014/main" id="{D804F2B3-154A-F8C8-5DB5-2EADBAF252B3}"/>
              </a:ext>
            </a:extLst>
          </p:cNvPr>
          <p:cNvSpPr>
            <a:spLocks noGrp="1"/>
          </p:cNvSpPr>
          <p:nvPr>
            <p:ph idx="45"/>
            <p:custDataLst>
              <p:tags r:id="rId8"/>
            </p:custDataLst>
          </p:nvPr>
        </p:nvSpPr>
        <p:spPr>
          <a:xfrm>
            <a:off x="8270016" y="3798691"/>
            <a:ext cx="3783368" cy="2525848"/>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文本占位符 11">
            <a:extLst>
              <a:ext uri="{FF2B5EF4-FFF2-40B4-BE49-F238E27FC236}">
                <a16:creationId xmlns:a16="http://schemas.microsoft.com/office/drawing/2014/main" id="{69CFDC31-0180-ADF5-227B-C17AD6ADE8D8}"/>
              </a:ext>
            </a:extLst>
          </p:cNvPr>
          <p:cNvSpPr>
            <a:spLocks noGrp="1"/>
          </p:cNvSpPr>
          <p:nvPr>
            <p:ph type="body" sz="quarter" idx="47" hasCustomPrompt="1"/>
          </p:nvPr>
        </p:nvSpPr>
        <p:spPr>
          <a:xfrm>
            <a:off x="145056" y="3560400"/>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7" name="文本占位符 11">
            <a:extLst>
              <a:ext uri="{FF2B5EF4-FFF2-40B4-BE49-F238E27FC236}">
                <a16:creationId xmlns:a16="http://schemas.microsoft.com/office/drawing/2014/main" id="{A8D999A8-420D-2B51-E503-9D399DAA9BFE}"/>
              </a:ext>
            </a:extLst>
          </p:cNvPr>
          <p:cNvSpPr>
            <a:spLocks noGrp="1"/>
          </p:cNvSpPr>
          <p:nvPr>
            <p:ph type="body" sz="quarter" idx="49" hasCustomPrompt="1"/>
          </p:nvPr>
        </p:nvSpPr>
        <p:spPr>
          <a:xfrm>
            <a:off x="4205755" y="3565593"/>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9" name="文本占位符 11">
            <a:extLst>
              <a:ext uri="{FF2B5EF4-FFF2-40B4-BE49-F238E27FC236}">
                <a16:creationId xmlns:a16="http://schemas.microsoft.com/office/drawing/2014/main" id="{CECA01E6-611F-8A28-AA08-C7E954F12D00}"/>
              </a:ext>
            </a:extLst>
          </p:cNvPr>
          <p:cNvSpPr>
            <a:spLocks noGrp="1"/>
          </p:cNvSpPr>
          <p:nvPr>
            <p:ph type="body" sz="quarter" idx="51" hasCustomPrompt="1"/>
          </p:nvPr>
        </p:nvSpPr>
        <p:spPr>
          <a:xfrm>
            <a:off x="8270016" y="3565593"/>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1" name="图片 10">
            <a:extLst>
              <a:ext uri="{FF2B5EF4-FFF2-40B4-BE49-F238E27FC236}">
                <a16:creationId xmlns:a16="http://schemas.microsoft.com/office/drawing/2014/main" id="{9659D467-CC36-7153-E6EF-5539320FC7F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4180745716"/>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1075236"/>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5"/>
            </p:custDataLst>
          </p:nvPr>
        </p:nvSpPr>
        <p:spPr>
          <a:xfrm>
            <a:off x="4204316"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6"/>
            </p:custDataLst>
          </p:nvPr>
        </p:nvSpPr>
        <p:spPr>
          <a:xfrm>
            <a:off x="8250010"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11">
            <a:extLst>
              <a:ext uri="{FF2B5EF4-FFF2-40B4-BE49-F238E27FC236}">
                <a16:creationId xmlns:a16="http://schemas.microsoft.com/office/drawing/2014/main" id="{64D3B32F-CAF0-06E0-F98F-57C9D9029916}"/>
              </a:ext>
            </a:extLst>
          </p:cNvPr>
          <p:cNvSpPr>
            <a:spLocks noGrp="1"/>
          </p:cNvSpPr>
          <p:nvPr>
            <p:ph type="body" sz="quarter" idx="37" hasCustomPrompt="1"/>
          </p:nvPr>
        </p:nvSpPr>
        <p:spPr>
          <a:xfrm>
            <a:off x="132405" y="904359"/>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9" name="文本占位符 11">
            <a:extLst>
              <a:ext uri="{FF2B5EF4-FFF2-40B4-BE49-F238E27FC236}">
                <a16:creationId xmlns:a16="http://schemas.microsoft.com/office/drawing/2014/main" id="{69F89E54-E64F-856E-4B12-2FAC81F42426}"/>
              </a:ext>
            </a:extLst>
          </p:cNvPr>
          <p:cNvSpPr>
            <a:spLocks noGrp="1"/>
          </p:cNvSpPr>
          <p:nvPr>
            <p:ph type="body" sz="quarter" idx="38" hasCustomPrompt="1"/>
          </p:nvPr>
        </p:nvSpPr>
        <p:spPr>
          <a:xfrm>
            <a:off x="125050" y="627576"/>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4" name="文本占位符 2">
            <a:extLst>
              <a:ext uri="{FF2B5EF4-FFF2-40B4-BE49-F238E27FC236}">
                <a16:creationId xmlns:a16="http://schemas.microsoft.com/office/drawing/2014/main" id="{DF642D74-35BA-F086-4340-38940D7C8CF6}"/>
              </a:ext>
            </a:extLst>
          </p:cNvPr>
          <p:cNvSpPr>
            <a:spLocks noGrp="1"/>
          </p:cNvSpPr>
          <p:nvPr>
            <p:ph idx="39"/>
            <p:custDataLst>
              <p:tags r:id="rId7"/>
            </p:custDataLst>
          </p:nvPr>
        </p:nvSpPr>
        <p:spPr>
          <a:xfrm>
            <a:off x="3175863" y="1075148"/>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11">
            <a:extLst>
              <a:ext uri="{FF2B5EF4-FFF2-40B4-BE49-F238E27FC236}">
                <a16:creationId xmlns:a16="http://schemas.microsoft.com/office/drawing/2014/main" id="{A307852C-4BA8-40A3-8BC0-F2EC6B3E87CB}"/>
              </a:ext>
            </a:extLst>
          </p:cNvPr>
          <p:cNvSpPr>
            <a:spLocks noGrp="1"/>
          </p:cNvSpPr>
          <p:nvPr>
            <p:ph type="body" sz="quarter" idx="40" hasCustomPrompt="1"/>
          </p:nvPr>
        </p:nvSpPr>
        <p:spPr>
          <a:xfrm>
            <a:off x="3189907" y="90427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7" name="文本占位符 11">
            <a:extLst>
              <a:ext uri="{FF2B5EF4-FFF2-40B4-BE49-F238E27FC236}">
                <a16:creationId xmlns:a16="http://schemas.microsoft.com/office/drawing/2014/main" id="{3CC7CB1C-0AE0-6D8D-F30A-53D1F141FBCD}"/>
              </a:ext>
            </a:extLst>
          </p:cNvPr>
          <p:cNvSpPr>
            <a:spLocks noGrp="1"/>
          </p:cNvSpPr>
          <p:nvPr>
            <p:ph type="body" sz="quarter" idx="41" hasCustomPrompt="1"/>
          </p:nvPr>
        </p:nvSpPr>
        <p:spPr>
          <a:xfrm>
            <a:off x="3182552" y="627488"/>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2">
            <a:extLst>
              <a:ext uri="{FF2B5EF4-FFF2-40B4-BE49-F238E27FC236}">
                <a16:creationId xmlns:a16="http://schemas.microsoft.com/office/drawing/2014/main" id="{C1D48BE4-5912-D0A2-8B78-92BBF1E7004E}"/>
              </a:ext>
            </a:extLst>
          </p:cNvPr>
          <p:cNvSpPr>
            <a:spLocks noGrp="1"/>
          </p:cNvSpPr>
          <p:nvPr>
            <p:ph idx="42"/>
            <p:custDataLst>
              <p:tags r:id="rId8"/>
            </p:custDataLst>
          </p:nvPr>
        </p:nvSpPr>
        <p:spPr>
          <a:xfrm>
            <a:off x="6134500" y="1075148"/>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1" name="文本占位符 11">
            <a:extLst>
              <a:ext uri="{FF2B5EF4-FFF2-40B4-BE49-F238E27FC236}">
                <a16:creationId xmlns:a16="http://schemas.microsoft.com/office/drawing/2014/main" id="{35734AC3-B3CF-E1DD-1001-1F75416B2BBF}"/>
              </a:ext>
            </a:extLst>
          </p:cNvPr>
          <p:cNvSpPr>
            <a:spLocks noGrp="1"/>
          </p:cNvSpPr>
          <p:nvPr>
            <p:ph type="body" sz="quarter" idx="43" hasCustomPrompt="1"/>
          </p:nvPr>
        </p:nvSpPr>
        <p:spPr>
          <a:xfrm>
            <a:off x="6148544" y="90427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2" name="文本占位符 11">
            <a:extLst>
              <a:ext uri="{FF2B5EF4-FFF2-40B4-BE49-F238E27FC236}">
                <a16:creationId xmlns:a16="http://schemas.microsoft.com/office/drawing/2014/main" id="{47C81088-1823-AB94-8C90-0A4B0BF5F311}"/>
              </a:ext>
            </a:extLst>
          </p:cNvPr>
          <p:cNvSpPr>
            <a:spLocks noGrp="1"/>
          </p:cNvSpPr>
          <p:nvPr>
            <p:ph type="body" sz="quarter" idx="44" hasCustomPrompt="1"/>
          </p:nvPr>
        </p:nvSpPr>
        <p:spPr>
          <a:xfrm>
            <a:off x="6141189" y="627488"/>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3" name="文本占位符 2">
            <a:extLst>
              <a:ext uri="{FF2B5EF4-FFF2-40B4-BE49-F238E27FC236}">
                <a16:creationId xmlns:a16="http://schemas.microsoft.com/office/drawing/2014/main" id="{A725383E-D347-04BD-1423-4077C215F26D}"/>
              </a:ext>
            </a:extLst>
          </p:cNvPr>
          <p:cNvSpPr>
            <a:spLocks noGrp="1"/>
          </p:cNvSpPr>
          <p:nvPr>
            <p:ph idx="45"/>
            <p:custDataLst>
              <p:tags r:id="rId9"/>
            </p:custDataLst>
          </p:nvPr>
        </p:nvSpPr>
        <p:spPr>
          <a:xfrm>
            <a:off x="9127294" y="1068660"/>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文本占位符 11">
            <a:extLst>
              <a:ext uri="{FF2B5EF4-FFF2-40B4-BE49-F238E27FC236}">
                <a16:creationId xmlns:a16="http://schemas.microsoft.com/office/drawing/2014/main" id="{97923825-1484-8715-D8C8-7E8E0F4FC16A}"/>
              </a:ext>
            </a:extLst>
          </p:cNvPr>
          <p:cNvSpPr>
            <a:spLocks noGrp="1"/>
          </p:cNvSpPr>
          <p:nvPr>
            <p:ph type="body" sz="quarter" idx="46" hasCustomPrompt="1"/>
          </p:nvPr>
        </p:nvSpPr>
        <p:spPr>
          <a:xfrm>
            <a:off x="9141338" y="897783"/>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5" name="文本占位符 11">
            <a:extLst>
              <a:ext uri="{FF2B5EF4-FFF2-40B4-BE49-F238E27FC236}">
                <a16:creationId xmlns:a16="http://schemas.microsoft.com/office/drawing/2014/main" id="{BA7C6B07-BE59-E861-5C18-D5D13F4FFDD6}"/>
              </a:ext>
            </a:extLst>
          </p:cNvPr>
          <p:cNvSpPr>
            <a:spLocks noGrp="1"/>
          </p:cNvSpPr>
          <p:nvPr>
            <p:ph type="body" sz="quarter" idx="47" hasCustomPrompt="1"/>
          </p:nvPr>
        </p:nvSpPr>
        <p:spPr>
          <a:xfrm>
            <a:off x="9133983" y="621000"/>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6" name="文本占位符 11">
            <a:extLst>
              <a:ext uri="{FF2B5EF4-FFF2-40B4-BE49-F238E27FC236}">
                <a16:creationId xmlns:a16="http://schemas.microsoft.com/office/drawing/2014/main" id="{FE0A320A-F0C0-2FD6-7AF2-5FF3A91D5F83}"/>
              </a:ext>
            </a:extLst>
          </p:cNvPr>
          <p:cNvSpPr>
            <a:spLocks noGrp="1"/>
          </p:cNvSpPr>
          <p:nvPr>
            <p:ph type="body" sz="quarter" idx="48" hasCustomPrompt="1"/>
          </p:nvPr>
        </p:nvSpPr>
        <p:spPr>
          <a:xfrm>
            <a:off x="121655" y="381493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7" name="文本占位符 11">
            <a:extLst>
              <a:ext uri="{FF2B5EF4-FFF2-40B4-BE49-F238E27FC236}">
                <a16:creationId xmlns:a16="http://schemas.microsoft.com/office/drawing/2014/main" id="{4C9056ED-E6F2-DD52-418B-CD3EBBED992B}"/>
              </a:ext>
            </a:extLst>
          </p:cNvPr>
          <p:cNvSpPr>
            <a:spLocks noGrp="1"/>
          </p:cNvSpPr>
          <p:nvPr>
            <p:ph type="body" sz="quarter" idx="49" hasCustomPrompt="1"/>
          </p:nvPr>
        </p:nvSpPr>
        <p:spPr>
          <a:xfrm>
            <a:off x="114300" y="3538148"/>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8" name="文本占位符 11">
            <a:extLst>
              <a:ext uri="{FF2B5EF4-FFF2-40B4-BE49-F238E27FC236}">
                <a16:creationId xmlns:a16="http://schemas.microsoft.com/office/drawing/2014/main" id="{865BA896-A270-2A16-1821-AB79F70C171E}"/>
              </a:ext>
            </a:extLst>
          </p:cNvPr>
          <p:cNvSpPr>
            <a:spLocks noGrp="1"/>
          </p:cNvSpPr>
          <p:nvPr>
            <p:ph type="body" sz="quarter" idx="50" hasCustomPrompt="1"/>
          </p:nvPr>
        </p:nvSpPr>
        <p:spPr>
          <a:xfrm>
            <a:off x="4204316" y="38117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9" name="文本占位符 11">
            <a:extLst>
              <a:ext uri="{FF2B5EF4-FFF2-40B4-BE49-F238E27FC236}">
                <a16:creationId xmlns:a16="http://schemas.microsoft.com/office/drawing/2014/main" id="{51F45FA4-6D3C-EB65-13E4-9D75955AF97A}"/>
              </a:ext>
            </a:extLst>
          </p:cNvPr>
          <p:cNvSpPr>
            <a:spLocks noGrp="1"/>
          </p:cNvSpPr>
          <p:nvPr>
            <p:ph type="body" sz="quarter" idx="51" hasCustomPrompt="1"/>
          </p:nvPr>
        </p:nvSpPr>
        <p:spPr>
          <a:xfrm>
            <a:off x="4196961" y="3534977"/>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0" name="文本占位符 11">
            <a:extLst>
              <a:ext uri="{FF2B5EF4-FFF2-40B4-BE49-F238E27FC236}">
                <a16:creationId xmlns:a16="http://schemas.microsoft.com/office/drawing/2014/main" id="{D72475C9-D905-F9E0-EED2-40DECBF9DDBB}"/>
              </a:ext>
            </a:extLst>
          </p:cNvPr>
          <p:cNvSpPr>
            <a:spLocks noGrp="1"/>
          </p:cNvSpPr>
          <p:nvPr>
            <p:ph type="body" sz="quarter" idx="52" hasCustomPrompt="1"/>
          </p:nvPr>
        </p:nvSpPr>
        <p:spPr>
          <a:xfrm>
            <a:off x="8255901" y="38117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1" name="文本占位符 11">
            <a:extLst>
              <a:ext uri="{FF2B5EF4-FFF2-40B4-BE49-F238E27FC236}">
                <a16:creationId xmlns:a16="http://schemas.microsoft.com/office/drawing/2014/main" id="{462D5144-D93E-AB5A-98CD-BEE4D5C06247}"/>
              </a:ext>
            </a:extLst>
          </p:cNvPr>
          <p:cNvSpPr>
            <a:spLocks noGrp="1"/>
          </p:cNvSpPr>
          <p:nvPr>
            <p:ph type="body" sz="quarter" idx="53" hasCustomPrompt="1"/>
          </p:nvPr>
        </p:nvSpPr>
        <p:spPr>
          <a:xfrm>
            <a:off x="8248546" y="3534977"/>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2" name="图片 11">
            <a:extLst>
              <a:ext uri="{FF2B5EF4-FFF2-40B4-BE49-F238E27FC236}">
                <a16:creationId xmlns:a16="http://schemas.microsoft.com/office/drawing/2014/main" id="{ED727F3B-F5FC-9DF1-E00B-44D65ACC6AB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727579800"/>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4"/>
            </p:custDataLst>
          </p:nvPr>
        </p:nvSpPr>
        <p:spPr>
          <a:xfrm>
            <a:off x="3142361"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5"/>
            </p:custDataLst>
          </p:nvPr>
        </p:nvSpPr>
        <p:spPr>
          <a:xfrm>
            <a:off x="6150014"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6"/>
            </p:custDataLst>
          </p:nvPr>
        </p:nvSpPr>
        <p:spPr>
          <a:xfrm>
            <a:off x="9174014" y="1076119"/>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11">
            <a:extLst>
              <a:ext uri="{FF2B5EF4-FFF2-40B4-BE49-F238E27FC236}">
                <a16:creationId xmlns:a16="http://schemas.microsoft.com/office/drawing/2014/main" id="{606F18CE-7D90-B9F9-D316-2D6CFCAAFE5E}"/>
              </a:ext>
            </a:extLst>
          </p:cNvPr>
          <p:cNvSpPr>
            <a:spLocks noGrp="1"/>
          </p:cNvSpPr>
          <p:nvPr>
            <p:ph type="body" sz="quarter" idx="37" hasCustomPrompt="1"/>
          </p:nvPr>
        </p:nvSpPr>
        <p:spPr>
          <a:xfrm>
            <a:off x="6081289" y="905242"/>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3" name="文本占位符 11">
            <a:extLst>
              <a:ext uri="{FF2B5EF4-FFF2-40B4-BE49-F238E27FC236}">
                <a16:creationId xmlns:a16="http://schemas.microsoft.com/office/drawing/2014/main" id="{A7167180-6FE2-07CA-5A8E-FD92A39A73BB}"/>
              </a:ext>
            </a:extLst>
          </p:cNvPr>
          <p:cNvSpPr>
            <a:spLocks noGrp="1"/>
          </p:cNvSpPr>
          <p:nvPr>
            <p:ph type="body" sz="quarter" idx="38" hasCustomPrompt="1"/>
          </p:nvPr>
        </p:nvSpPr>
        <p:spPr>
          <a:xfrm>
            <a:off x="6073934" y="628459"/>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6" name="文本占位符 11">
            <a:extLst>
              <a:ext uri="{FF2B5EF4-FFF2-40B4-BE49-F238E27FC236}">
                <a16:creationId xmlns:a16="http://schemas.microsoft.com/office/drawing/2014/main" id="{A890B4A6-650E-E3EA-A1E5-2373EF0BC2F6}"/>
              </a:ext>
            </a:extLst>
          </p:cNvPr>
          <p:cNvSpPr>
            <a:spLocks noGrp="1"/>
          </p:cNvSpPr>
          <p:nvPr>
            <p:ph type="body" sz="quarter" idx="39" hasCustomPrompt="1"/>
          </p:nvPr>
        </p:nvSpPr>
        <p:spPr>
          <a:xfrm>
            <a:off x="9156306" y="905242"/>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7" name="文本占位符 11">
            <a:extLst>
              <a:ext uri="{FF2B5EF4-FFF2-40B4-BE49-F238E27FC236}">
                <a16:creationId xmlns:a16="http://schemas.microsoft.com/office/drawing/2014/main" id="{D932B01D-EC30-51EC-C72D-3BD7747E44EA}"/>
              </a:ext>
            </a:extLst>
          </p:cNvPr>
          <p:cNvSpPr>
            <a:spLocks noGrp="1"/>
          </p:cNvSpPr>
          <p:nvPr>
            <p:ph type="body" sz="quarter" idx="40" hasCustomPrompt="1"/>
          </p:nvPr>
        </p:nvSpPr>
        <p:spPr>
          <a:xfrm>
            <a:off x="9148951" y="628459"/>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11">
            <a:extLst>
              <a:ext uri="{FF2B5EF4-FFF2-40B4-BE49-F238E27FC236}">
                <a16:creationId xmlns:a16="http://schemas.microsoft.com/office/drawing/2014/main" id="{70E887E9-370E-EFB7-5EE0-724D3F144118}"/>
              </a:ext>
            </a:extLst>
          </p:cNvPr>
          <p:cNvSpPr>
            <a:spLocks noGrp="1"/>
          </p:cNvSpPr>
          <p:nvPr>
            <p:ph type="body" sz="quarter" idx="41" hasCustomPrompt="1"/>
          </p:nvPr>
        </p:nvSpPr>
        <p:spPr>
          <a:xfrm>
            <a:off x="126282" y="922346"/>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1" name="文本占位符 11">
            <a:extLst>
              <a:ext uri="{FF2B5EF4-FFF2-40B4-BE49-F238E27FC236}">
                <a16:creationId xmlns:a16="http://schemas.microsoft.com/office/drawing/2014/main" id="{44C02C4E-8E7A-B8AD-F2B4-CB8EB3045407}"/>
              </a:ext>
            </a:extLst>
          </p:cNvPr>
          <p:cNvSpPr>
            <a:spLocks noGrp="1"/>
          </p:cNvSpPr>
          <p:nvPr>
            <p:ph type="body" sz="quarter" idx="42" hasCustomPrompt="1"/>
          </p:nvPr>
        </p:nvSpPr>
        <p:spPr>
          <a:xfrm>
            <a:off x="118927" y="645563"/>
            <a:ext cx="289783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2" name="文本占位符 11">
            <a:extLst>
              <a:ext uri="{FF2B5EF4-FFF2-40B4-BE49-F238E27FC236}">
                <a16:creationId xmlns:a16="http://schemas.microsoft.com/office/drawing/2014/main" id="{A943EF22-15A4-6E7E-350D-48F5E0E1BD8E}"/>
              </a:ext>
            </a:extLst>
          </p:cNvPr>
          <p:cNvSpPr>
            <a:spLocks noGrp="1"/>
          </p:cNvSpPr>
          <p:nvPr>
            <p:ph type="body" sz="quarter" idx="43" hasCustomPrompt="1"/>
          </p:nvPr>
        </p:nvSpPr>
        <p:spPr>
          <a:xfrm>
            <a:off x="3133519" y="92892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3" name="文本占位符 11">
            <a:extLst>
              <a:ext uri="{FF2B5EF4-FFF2-40B4-BE49-F238E27FC236}">
                <a16:creationId xmlns:a16="http://schemas.microsoft.com/office/drawing/2014/main" id="{4D1DAEEB-E320-093A-338C-4B348E51DC08}"/>
              </a:ext>
            </a:extLst>
          </p:cNvPr>
          <p:cNvSpPr>
            <a:spLocks noGrp="1"/>
          </p:cNvSpPr>
          <p:nvPr>
            <p:ph type="body" sz="quarter" idx="44" hasCustomPrompt="1"/>
          </p:nvPr>
        </p:nvSpPr>
        <p:spPr>
          <a:xfrm>
            <a:off x="3126165" y="652138"/>
            <a:ext cx="2897836"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4" name="文本占位符 2">
            <a:extLst>
              <a:ext uri="{FF2B5EF4-FFF2-40B4-BE49-F238E27FC236}">
                <a16:creationId xmlns:a16="http://schemas.microsoft.com/office/drawing/2014/main" id="{1C357EE9-E1DC-69F7-EF0C-1EF617393A9D}"/>
              </a:ext>
            </a:extLst>
          </p:cNvPr>
          <p:cNvSpPr>
            <a:spLocks noGrp="1"/>
          </p:cNvSpPr>
          <p:nvPr>
            <p:ph idx="45"/>
            <p:custDataLst>
              <p:tags r:id="rId7"/>
            </p:custDataLst>
          </p:nvPr>
        </p:nvSpPr>
        <p:spPr>
          <a:xfrm>
            <a:off x="110885"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文本占位符 2">
            <a:extLst>
              <a:ext uri="{FF2B5EF4-FFF2-40B4-BE49-F238E27FC236}">
                <a16:creationId xmlns:a16="http://schemas.microsoft.com/office/drawing/2014/main" id="{E8B222CF-D2E2-2E0E-BE0C-861104E4E065}"/>
              </a:ext>
            </a:extLst>
          </p:cNvPr>
          <p:cNvSpPr>
            <a:spLocks noGrp="1"/>
          </p:cNvSpPr>
          <p:nvPr>
            <p:ph idx="46"/>
            <p:custDataLst>
              <p:tags r:id="rId8"/>
            </p:custDataLst>
          </p:nvPr>
        </p:nvSpPr>
        <p:spPr>
          <a:xfrm>
            <a:off x="3134885"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6" name="文本占位符 2">
            <a:extLst>
              <a:ext uri="{FF2B5EF4-FFF2-40B4-BE49-F238E27FC236}">
                <a16:creationId xmlns:a16="http://schemas.microsoft.com/office/drawing/2014/main" id="{5F8C0220-19EE-3A67-0F68-D65C000AC160}"/>
              </a:ext>
            </a:extLst>
          </p:cNvPr>
          <p:cNvSpPr>
            <a:spLocks noGrp="1"/>
          </p:cNvSpPr>
          <p:nvPr>
            <p:ph idx="47"/>
            <p:custDataLst>
              <p:tags r:id="rId9"/>
            </p:custDataLst>
          </p:nvPr>
        </p:nvSpPr>
        <p:spPr>
          <a:xfrm>
            <a:off x="6142538"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7" name="文本占位符 2">
            <a:extLst>
              <a:ext uri="{FF2B5EF4-FFF2-40B4-BE49-F238E27FC236}">
                <a16:creationId xmlns:a16="http://schemas.microsoft.com/office/drawing/2014/main" id="{C90170D3-D425-5FB5-D6D5-A18B4A0E48B9}"/>
              </a:ext>
            </a:extLst>
          </p:cNvPr>
          <p:cNvSpPr>
            <a:spLocks noGrp="1"/>
          </p:cNvSpPr>
          <p:nvPr>
            <p:ph idx="48"/>
            <p:custDataLst>
              <p:tags r:id="rId10"/>
            </p:custDataLst>
          </p:nvPr>
        </p:nvSpPr>
        <p:spPr>
          <a:xfrm>
            <a:off x="9166538" y="4120837"/>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8" name="文本占位符 11">
            <a:extLst>
              <a:ext uri="{FF2B5EF4-FFF2-40B4-BE49-F238E27FC236}">
                <a16:creationId xmlns:a16="http://schemas.microsoft.com/office/drawing/2014/main" id="{E1CA8269-AB13-CBCE-A2B2-FD66AD7EDD9D}"/>
              </a:ext>
            </a:extLst>
          </p:cNvPr>
          <p:cNvSpPr>
            <a:spLocks noGrp="1"/>
          </p:cNvSpPr>
          <p:nvPr>
            <p:ph type="body" sz="quarter" idx="49" hasCustomPrompt="1"/>
          </p:nvPr>
        </p:nvSpPr>
        <p:spPr>
          <a:xfrm>
            <a:off x="6073813" y="39499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9" name="文本占位符 11">
            <a:extLst>
              <a:ext uri="{FF2B5EF4-FFF2-40B4-BE49-F238E27FC236}">
                <a16:creationId xmlns:a16="http://schemas.microsoft.com/office/drawing/2014/main" id="{B0D9E930-D88C-B3EF-17A6-700E3CC71C0A}"/>
              </a:ext>
            </a:extLst>
          </p:cNvPr>
          <p:cNvSpPr>
            <a:spLocks noGrp="1"/>
          </p:cNvSpPr>
          <p:nvPr>
            <p:ph type="body" sz="quarter" idx="50" hasCustomPrompt="1"/>
          </p:nvPr>
        </p:nvSpPr>
        <p:spPr>
          <a:xfrm>
            <a:off x="6066458" y="3673177"/>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0" name="文本占位符 11">
            <a:extLst>
              <a:ext uri="{FF2B5EF4-FFF2-40B4-BE49-F238E27FC236}">
                <a16:creationId xmlns:a16="http://schemas.microsoft.com/office/drawing/2014/main" id="{5FE77D38-0356-FA39-D716-6A4148CA7E45}"/>
              </a:ext>
            </a:extLst>
          </p:cNvPr>
          <p:cNvSpPr>
            <a:spLocks noGrp="1"/>
          </p:cNvSpPr>
          <p:nvPr>
            <p:ph type="body" sz="quarter" idx="51" hasCustomPrompt="1"/>
          </p:nvPr>
        </p:nvSpPr>
        <p:spPr>
          <a:xfrm>
            <a:off x="9148830" y="39499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1" name="文本占位符 11">
            <a:extLst>
              <a:ext uri="{FF2B5EF4-FFF2-40B4-BE49-F238E27FC236}">
                <a16:creationId xmlns:a16="http://schemas.microsoft.com/office/drawing/2014/main" id="{BEF426C6-E8CD-9A17-F2BA-DE87FF8D11D5}"/>
              </a:ext>
            </a:extLst>
          </p:cNvPr>
          <p:cNvSpPr>
            <a:spLocks noGrp="1"/>
          </p:cNvSpPr>
          <p:nvPr>
            <p:ph type="body" sz="quarter" idx="52" hasCustomPrompt="1"/>
          </p:nvPr>
        </p:nvSpPr>
        <p:spPr>
          <a:xfrm>
            <a:off x="9141475" y="3673177"/>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2" name="文本占位符 11">
            <a:extLst>
              <a:ext uri="{FF2B5EF4-FFF2-40B4-BE49-F238E27FC236}">
                <a16:creationId xmlns:a16="http://schemas.microsoft.com/office/drawing/2014/main" id="{A93D1FF9-38BB-D333-9D67-79EEA18F1CF0}"/>
              </a:ext>
            </a:extLst>
          </p:cNvPr>
          <p:cNvSpPr>
            <a:spLocks noGrp="1"/>
          </p:cNvSpPr>
          <p:nvPr>
            <p:ph type="body" sz="quarter" idx="53" hasCustomPrompt="1"/>
          </p:nvPr>
        </p:nvSpPr>
        <p:spPr>
          <a:xfrm>
            <a:off x="118806" y="3967064"/>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3" name="文本占位符 11">
            <a:extLst>
              <a:ext uri="{FF2B5EF4-FFF2-40B4-BE49-F238E27FC236}">
                <a16:creationId xmlns:a16="http://schemas.microsoft.com/office/drawing/2014/main" id="{1183C9CD-E6C3-9DBE-FFC6-681495828CB1}"/>
              </a:ext>
            </a:extLst>
          </p:cNvPr>
          <p:cNvSpPr>
            <a:spLocks noGrp="1"/>
          </p:cNvSpPr>
          <p:nvPr>
            <p:ph type="body" sz="quarter" idx="54" hasCustomPrompt="1"/>
          </p:nvPr>
        </p:nvSpPr>
        <p:spPr>
          <a:xfrm>
            <a:off x="111451" y="3690281"/>
            <a:ext cx="289783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4" name="文本占位符 11">
            <a:extLst>
              <a:ext uri="{FF2B5EF4-FFF2-40B4-BE49-F238E27FC236}">
                <a16:creationId xmlns:a16="http://schemas.microsoft.com/office/drawing/2014/main" id="{8F62A9D8-B15E-38B6-82B7-B96A6C141AB7}"/>
              </a:ext>
            </a:extLst>
          </p:cNvPr>
          <p:cNvSpPr>
            <a:spLocks noGrp="1"/>
          </p:cNvSpPr>
          <p:nvPr>
            <p:ph type="body" sz="quarter" idx="55" hasCustomPrompt="1"/>
          </p:nvPr>
        </p:nvSpPr>
        <p:spPr>
          <a:xfrm>
            <a:off x="3126043" y="3973639"/>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5" name="文本占位符 11">
            <a:extLst>
              <a:ext uri="{FF2B5EF4-FFF2-40B4-BE49-F238E27FC236}">
                <a16:creationId xmlns:a16="http://schemas.microsoft.com/office/drawing/2014/main" id="{7090354E-6BEA-91D6-64A5-25B3A9E0954F}"/>
              </a:ext>
            </a:extLst>
          </p:cNvPr>
          <p:cNvSpPr>
            <a:spLocks noGrp="1"/>
          </p:cNvSpPr>
          <p:nvPr>
            <p:ph type="body" sz="quarter" idx="56" hasCustomPrompt="1"/>
          </p:nvPr>
        </p:nvSpPr>
        <p:spPr>
          <a:xfrm>
            <a:off x="3118689" y="3696856"/>
            <a:ext cx="2897836"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5" name="图片 4">
            <a:extLst>
              <a:ext uri="{FF2B5EF4-FFF2-40B4-BE49-F238E27FC236}">
                <a16:creationId xmlns:a16="http://schemas.microsoft.com/office/drawing/2014/main" id="{B018D3E8-026E-29B8-796E-75D8C93839B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03734615"/>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普通常用板式">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2025/2/26</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4"/>
            </p:custDataLst>
          </p:nvPr>
        </p:nvSpPr>
        <p:spPr>
          <a:xfrm>
            <a:off x="635" y="0"/>
            <a:ext cx="10464800" cy="532130"/>
          </a:xfrm>
        </p:spPr>
        <p:txBody>
          <a:bodyPr vert="horz" lIns="90000" tIns="46800" rIns="90000" bIns="46800" rtlCol="0" anchor="ctr" anchorCtr="0">
            <a:noAutofit/>
          </a:bodyPr>
          <a:lstStyle>
            <a:lvl1pPr>
              <a:defRPr sz="3600">
                <a:latin typeface="汉仪颜楷简" panose="00020600040101010101" charset="-122"/>
                <a:ea typeface="汉仪颜楷简" panose="00020600040101010101" charset="-122"/>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5"/>
            </p:custDataLst>
          </p:nvPr>
        </p:nvSpPr>
        <p:spPr>
          <a:xfrm>
            <a:off x="635" y="6674485"/>
            <a:ext cx="3191510" cy="180340"/>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方正公文黑体" panose="02000500000000000000" charset="-122"/>
                <a:ea typeface="方正公文黑体" panose="0200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6"/>
            </p:custDataLst>
          </p:nvPr>
        </p:nvSpPr>
        <p:spPr>
          <a:xfrm>
            <a:off x="138616"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7"/>
            </p:custDataLst>
          </p:nvPr>
        </p:nvSpPr>
        <p:spPr>
          <a:xfrm>
            <a:off x="6137945"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6" name="图片 5">
            <a:extLst>
              <a:ext uri="{FF2B5EF4-FFF2-40B4-BE49-F238E27FC236}">
                <a16:creationId xmlns:a16="http://schemas.microsoft.com/office/drawing/2014/main" id="{03E3E3A3-6D8A-9B59-49B1-E94532325EE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17936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带注释版式">
    <p:spTree>
      <p:nvGrpSpPr>
        <p:cNvPr id="1" name=""/>
        <p:cNvGrpSpPr/>
        <p:nvPr/>
      </p:nvGrpSpPr>
      <p:grpSpPr>
        <a:xfrm>
          <a:off x="0" y="0"/>
          <a:ext cx="0" cy="0"/>
          <a:chOff x="0" y="0"/>
          <a:chExt cx="0" cy="0"/>
        </a:xfrm>
      </p:grpSpPr>
      <p:sp>
        <p:nvSpPr>
          <p:cNvPr id="7" name="文本占位符 5"/>
          <p:cNvSpPr>
            <a:spLocks noGrp="1"/>
          </p:cNvSpPr>
          <p:nvPr>
            <p:ph type="body" sz="quarter" idx="11"/>
          </p:nvPr>
        </p:nvSpPr>
        <p:spPr>
          <a:xfrm>
            <a:off x="114300" y="909000"/>
            <a:ext cx="3245396" cy="5733100"/>
          </a:xfrm>
          <a:noFill/>
        </p:spPr>
        <p:txBody>
          <a:bodyPr vert="horz" wrap="square" lIns="46019" tIns="61358" rIns="46019" bIns="38963" rtlCol="0">
            <a:noAutofit/>
          </a:bodyPr>
          <a:lstStyle>
            <a:lvl1pPr>
              <a:lnSpc>
                <a:spcPct val="120000"/>
              </a:lnSpc>
              <a:spcAft>
                <a:spcPts val="341"/>
              </a:spcAft>
              <a:defRPr lang="zh-CN" altLang="en-US" smtClean="0"/>
            </a:lvl1pPr>
            <a:lvl2pPr>
              <a:lnSpc>
                <a:spcPct val="120000"/>
              </a:lnSpc>
              <a:spcAft>
                <a:spcPts val="341"/>
              </a:spcAft>
              <a:defRPr lang="zh-CN" altLang="en-US" smtClean="0"/>
            </a:lvl2pPr>
            <a:lvl3pPr>
              <a:lnSpc>
                <a:spcPct val="120000"/>
              </a:lnSpc>
              <a:spcAft>
                <a:spcPts val="341"/>
              </a:spcAft>
              <a:defRPr lang="zh-CN" altLang="en-US" smtClean="0"/>
            </a:lvl3pPr>
            <a:lvl4pPr>
              <a:lnSpc>
                <a:spcPct val="120000"/>
              </a:lnSpc>
              <a:spcAft>
                <a:spcPts val="341"/>
              </a:spcAft>
              <a:defRPr lang="zh-CN" altLang="en-US" smtClean="0">
                <a:latin typeface="Arial" pitchFamily="34" charset="0"/>
                <a:ea typeface="楷体_GB2312" pitchFamily="49" charset="-122"/>
                <a:cs typeface="Arial" pitchFamily="34" charset="0"/>
              </a:defRPr>
            </a:lvl4pPr>
            <a:lvl5pPr>
              <a:lnSpc>
                <a:spcPct val="120000"/>
              </a:lnSpc>
              <a:spcAft>
                <a:spcPts val="341"/>
              </a:spcAft>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dirty="0"/>
              <a:t>单击此处编辑母版文本样式</a:t>
            </a:r>
          </a:p>
          <a:p>
            <a:pPr lvl="1">
              <a:buClr>
                <a:srgbClr val="C20000"/>
              </a:buClr>
            </a:pPr>
            <a:r>
              <a:rPr lang="zh-CN" altLang="en-US" dirty="0"/>
              <a:t>二级</a:t>
            </a:r>
          </a:p>
          <a:p>
            <a:pPr lvl="2">
              <a:buClr>
                <a:srgbClr val="C20000"/>
              </a:buClr>
            </a:pPr>
            <a:r>
              <a:rPr lang="zh-CN" altLang="en-US" dirty="0"/>
              <a:t>三级</a:t>
            </a:r>
          </a:p>
          <a:p>
            <a:pPr lvl="3">
              <a:buClr>
                <a:srgbClr val="C20000"/>
              </a:buClr>
            </a:pPr>
            <a:r>
              <a:rPr lang="zh-CN" altLang="en-US" dirty="0"/>
              <a:t>四级</a:t>
            </a:r>
          </a:p>
          <a:p>
            <a:pPr lvl="4">
              <a:buClr>
                <a:srgbClr val="C20000"/>
              </a:buClr>
            </a:pPr>
            <a:r>
              <a:rPr lang="zh-CN" altLang="en-US" dirty="0"/>
              <a:t>五级</a:t>
            </a:r>
          </a:p>
        </p:txBody>
      </p:sp>
      <p:sp>
        <p:nvSpPr>
          <p:cNvPr id="26" name="标题 25"/>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35" name="文本占位符 11"/>
          <p:cNvSpPr>
            <a:spLocks noGrp="1"/>
          </p:cNvSpPr>
          <p:nvPr>
            <p:ph type="body" sz="quarter" idx="35" hasCustomPrompt="1"/>
          </p:nvPr>
        </p:nvSpPr>
        <p:spPr>
          <a:xfrm>
            <a:off x="3477308" y="1196752"/>
            <a:ext cx="2215384" cy="180000"/>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7" name="内容占位符 3"/>
          <p:cNvSpPr>
            <a:spLocks noGrp="1"/>
          </p:cNvSpPr>
          <p:nvPr>
            <p:ph sz="quarter" idx="10"/>
          </p:nvPr>
        </p:nvSpPr>
        <p:spPr>
          <a:xfrm>
            <a:off x="3477308" y="1376406"/>
            <a:ext cx="8583153" cy="5119009"/>
          </a:xfrm>
          <a:noFill/>
        </p:spPr>
        <p:txBody>
          <a:bodyPr vert="horz" wrap="square" lIns="46019" tIns="61358" rIns="46019" bIns="38963" rtlCol="0">
            <a:noAutofit/>
          </a:bodyPr>
          <a:lstStyle>
            <a:lvl1pPr>
              <a:defRPr lang="zh-CN" altLang="en-US" smtClean="0"/>
            </a:lvl1pPr>
            <a:lvl2pPr>
              <a:defRPr lang="zh-CN" altLang="en-US" smtClean="0"/>
            </a:lvl2pPr>
            <a:lvl3pPr>
              <a:defRPr lang="zh-CN" altLang="en-US" smtClean="0"/>
            </a:lvl3pPr>
            <a:lvl4pPr>
              <a:defRPr lang="zh-CN" altLang="en-US" smtClean="0">
                <a:latin typeface="Arial" pitchFamily="34" charset="0"/>
                <a:ea typeface="楷体_GB2312" pitchFamily="49" charset="-122"/>
                <a:cs typeface="Arial" pitchFamily="34" charset="0"/>
              </a:defRPr>
            </a:lvl4pPr>
            <a:lvl5pPr>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dirty="0"/>
              <a:t>单击此处编辑母版文本样式</a:t>
            </a:r>
          </a:p>
          <a:p>
            <a:pPr lvl="1">
              <a:buClr>
                <a:srgbClr val="C20000"/>
              </a:buClr>
            </a:pPr>
            <a:r>
              <a:rPr lang="zh-CN" altLang="en-US" dirty="0"/>
              <a:t>二级</a:t>
            </a:r>
          </a:p>
          <a:p>
            <a:pPr lvl="2">
              <a:buClr>
                <a:srgbClr val="C20000"/>
              </a:buClr>
            </a:pPr>
            <a:r>
              <a:rPr lang="zh-CN" altLang="en-US" dirty="0"/>
              <a:t>三级</a:t>
            </a:r>
          </a:p>
          <a:p>
            <a:pPr lvl="3">
              <a:buClr>
                <a:srgbClr val="C20000"/>
              </a:buClr>
            </a:pPr>
            <a:r>
              <a:rPr lang="zh-CN" altLang="en-US" dirty="0"/>
              <a:t>四级</a:t>
            </a:r>
          </a:p>
          <a:p>
            <a:pPr lvl="4">
              <a:buClr>
                <a:srgbClr val="C20000"/>
              </a:buClr>
            </a:pPr>
            <a:r>
              <a:rPr lang="zh-CN" altLang="en-US" dirty="0"/>
              <a:t>五级</a:t>
            </a:r>
          </a:p>
        </p:txBody>
      </p:sp>
      <p:sp>
        <p:nvSpPr>
          <p:cNvPr id="8" name="文本占位符 11"/>
          <p:cNvSpPr>
            <a:spLocks noGrp="1"/>
          </p:cNvSpPr>
          <p:nvPr>
            <p:ph type="body" sz="quarter" idx="14" hasCustomPrompt="1"/>
          </p:nvPr>
        </p:nvSpPr>
        <p:spPr>
          <a:xfrm>
            <a:off x="3477308" y="872701"/>
            <a:ext cx="8583153" cy="32400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latin typeface="+mj-ea"/>
                <a:ea typeface="+mj-ea"/>
              </a:defRPr>
            </a:lvl1pPr>
          </a:lstStyle>
          <a:p>
            <a:pPr marL="0" lvl="0" indent="0">
              <a:buFontTx/>
              <a:buNone/>
            </a:pPr>
            <a:r>
              <a:rPr lang="zh-CN" altLang="en-US" dirty="0"/>
              <a:t>标题</a:t>
            </a:r>
          </a:p>
        </p:txBody>
      </p:sp>
      <p:pic>
        <p:nvPicPr>
          <p:cNvPr id="2" name="图片 1">
            <a:extLst>
              <a:ext uri="{FF2B5EF4-FFF2-40B4-BE49-F238E27FC236}">
                <a16:creationId xmlns:a16="http://schemas.microsoft.com/office/drawing/2014/main" id="{2E1E9745-26F1-7457-F178-8EB8FFD325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4" name="矩形 3">
            <a:extLst>
              <a:ext uri="{FF2B5EF4-FFF2-40B4-BE49-F238E27FC236}">
                <a16:creationId xmlns:a16="http://schemas.microsoft.com/office/drawing/2014/main" id="{C1058C05-D1CF-18CE-FA23-FB8107078A85}"/>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ED44FEB-0F04-C72E-78E1-C1B558845D93}"/>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2495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带注释四分版式">
    <p:spTree>
      <p:nvGrpSpPr>
        <p:cNvPr id="1" name=""/>
        <p:cNvGrpSpPr/>
        <p:nvPr/>
      </p:nvGrpSpPr>
      <p:grpSpPr>
        <a:xfrm>
          <a:off x="0" y="0"/>
          <a:ext cx="0" cy="0"/>
          <a:chOff x="0" y="0"/>
          <a:chExt cx="0" cy="0"/>
        </a:xfrm>
      </p:grpSpPr>
      <p:sp>
        <p:nvSpPr>
          <p:cNvPr id="7" name="文本占位符 5"/>
          <p:cNvSpPr>
            <a:spLocks noGrp="1"/>
          </p:cNvSpPr>
          <p:nvPr>
            <p:ph type="body" sz="quarter" idx="11"/>
          </p:nvPr>
        </p:nvSpPr>
        <p:spPr>
          <a:xfrm>
            <a:off x="114300" y="843672"/>
            <a:ext cx="3294169" cy="5544000"/>
          </a:xfrm>
          <a:noFill/>
        </p:spPr>
        <p:txBody>
          <a:bodyPr vert="horz" wrap="square" lIns="46019" tIns="61358" rIns="46019" bIns="38963" rtlCol="0">
            <a:noAutofit/>
          </a:bodyPr>
          <a:lstStyle>
            <a:lvl1pPr>
              <a:defRPr lang="zh-CN" altLang="en-US" dirty="0" smtClean="0"/>
            </a:lvl1pPr>
            <a:lvl2pPr>
              <a:defRPr lang="zh-CN" altLang="en-US" dirty="0" smtClean="0"/>
            </a:lvl2pPr>
            <a:lvl3pPr>
              <a:defRPr lang="zh-CN" altLang="en-US" dirty="0" smtClean="0"/>
            </a:lvl3pPr>
            <a:lvl4pPr>
              <a:defRPr lang="zh-CN" altLang="en-US" dirty="0" smtClean="0">
                <a:latin typeface="Arial" pitchFamily="34" charset="0"/>
                <a:ea typeface="楷体_GB2312" pitchFamily="49" charset="-122"/>
                <a:cs typeface="Arial" pitchFamily="34" charset="0"/>
              </a:defRPr>
            </a:lvl4pPr>
            <a:lvl5pPr>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a:t>单击此处编辑母版文本样式</a:t>
            </a:r>
          </a:p>
          <a:p>
            <a:pPr lvl="1">
              <a:buClr>
                <a:srgbClr val="C20000"/>
              </a:buClr>
            </a:pPr>
            <a:r>
              <a:rPr lang="zh-CN" altLang="en-US"/>
              <a:t>二级</a:t>
            </a:r>
          </a:p>
          <a:p>
            <a:pPr lvl="2">
              <a:buClr>
                <a:srgbClr val="C20000"/>
              </a:buClr>
            </a:pPr>
            <a:r>
              <a:rPr lang="zh-CN" altLang="en-US"/>
              <a:t>三级</a:t>
            </a:r>
          </a:p>
          <a:p>
            <a:pPr lvl="3">
              <a:buClr>
                <a:srgbClr val="C20000"/>
              </a:buClr>
            </a:pPr>
            <a:r>
              <a:rPr lang="zh-CN" altLang="en-US"/>
              <a:t>四级</a:t>
            </a:r>
          </a:p>
          <a:p>
            <a:pPr lvl="4">
              <a:buClr>
                <a:srgbClr val="C20000"/>
              </a:buClr>
            </a:pPr>
            <a:r>
              <a:rPr lang="zh-CN" altLang="en-US"/>
              <a:t>五级</a:t>
            </a:r>
            <a:endParaRPr lang="zh-CN" altLang="en-US" dirty="0"/>
          </a:p>
        </p:txBody>
      </p:sp>
      <p:sp>
        <p:nvSpPr>
          <p:cNvPr id="26" name="标题 25"/>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35" name="文本占位符 11"/>
          <p:cNvSpPr>
            <a:spLocks noGrp="1"/>
          </p:cNvSpPr>
          <p:nvPr>
            <p:ph type="body" sz="quarter" idx="35" hasCustomPrompt="1"/>
          </p:nvPr>
        </p:nvSpPr>
        <p:spPr>
          <a:xfrm>
            <a:off x="3486510" y="1185967"/>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6" name="文本占位符 11"/>
          <p:cNvSpPr>
            <a:spLocks noGrp="1"/>
          </p:cNvSpPr>
          <p:nvPr>
            <p:ph type="body" sz="quarter" idx="36" hasCustomPrompt="1"/>
          </p:nvPr>
        </p:nvSpPr>
        <p:spPr>
          <a:xfrm>
            <a:off x="7812385" y="1185967"/>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9" name="文本占位符 11"/>
          <p:cNvSpPr>
            <a:spLocks noGrp="1"/>
          </p:cNvSpPr>
          <p:nvPr>
            <p:ph type="body" sz="quarter" idx="39" hasCustomPrompt="1"/>
          </p:nvPr>
        </p:nvSpPr>
        <p:spPr>
          <a:xfrm>
            <a:off x="3489533" y="4031999"/>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0" name="文本占位符 11"/>
          <p:cNvSpPr>
            <a:spLocks noGrp="1"/>
          </p:cNvSpPr>
          <p:nvPr>
            <p:ph type="body" sz="quarter" idx="40" hasCustomPrompt="1"/>
          </p:nvPr>
        </p:nvSpPr>
        <p:spPr>
          <a:xfrm>
            <a:off x="7815408" y="4031999"/>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7" name="内容占位符 3"/>
          <p:cNvSpPr>
            <a:spLocks noGrp="1"/>
          </p:cNvSpPr>
          <p:nvPr>
            <p:ph sz="quarter" idx="10"/>
          </p:nvPr>
        </p:nvSpPr>
        <p:spPr>
          <a:xfrm>
            <a:off x="3486511" y="1401967"/>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48" name="内容占位符 3"/>
          <p:cNvSpPr>
            <a:spLocks noGrp="1"/>
          </p:cNvSpPr>
          <p:nvPr>
            <p:ph sz="quarter" idx="45"/>
          </p:nvPr>
        </p:nvSpPr>
        <p:spPr>
          <a:xfrm>
            <a:off x="3489534" y="4248000"/>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49" name="内容占位符 3"/>
          <p:cNvSpPr>
            <a:spLocks noGrp="1"/>
          </p:cNvSpPr>
          <p:nvPr>
            <p:ph sz="quarter" idx="46"/>
          </p:nvPr>
        </p:nvSpPr>
        <p:spPr>
          <a:xfrm>
            <a:off x="7815409" y="4248000"/>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50" name="内容占位符 3"/>
          <p:cNvSpPr>
            <a:spLocks noGrp="1"/>
          </p:cNvSpPr>
          <p:nvPr>
            <p:ph sz="quarter" idx="47"/>
          </p:nvPr>
        </p:nvSpPr>
        <p:spPr>
          <a:xfrm>
            <a:off x="7812386" y="1401967"/>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17" name="文本占位符 11"/>
          <p:cNvSpPr>
            <a:spLocks noGrp="1"/>
          </p:cNvSpPr>
          <p:nvPr>
            <p:ph type="body" sz="quarter" idx="14" hasCustomPrompt="1"/>
          </p:nvPr>
        </p:nvSpPr>
        <p:spPr>
          <a:xfrm>
            <a:off x="3486511" y="834312"/>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18" name="文本占位符 11"/>
          <p:cNvSpPr>
            <a:spLocks noGrp="1"/>
          </p:cNvSpPr>
          <p:nvPr>
            <p:ph type="body" sz="quarter" idx="32" hasCustomPrompt="1"/>
          </p:nvPr>
        </p:nvSpPr>
        <p:spPr>
          <a:xfrm>
            <a:off x="7812386" y="834312"/>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19" name="文本占位符 11"/>
          <p:cNvSpPr>
            <a:spLocks noGrp="1"/>
          </p:cNvSpPr>
          <p:nvPr>
            <p:ph type="body" sz="quarter" idx="33" hasCustomPrompt="1"/>
          </p:nvPr>
        </p:nvSpPr>
        <p:spPr>
          <a:xfrm>
            <a:off x="3489534" y="3689999"/>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20" name="文本占位符 11"/>
          <p:cNvSpPr>
            <a:spLocks noGrp="1"/>
          </p:cNvSpPr>
          <p:nvPr>
            <p:ph type="body" sz="quarter" idx="34" hasCustomPrompt="1"/>
          </p:nvPr>
        </p:nvSpPr>
        <p:spPr>
          <a:xfrm>
            <a:off x="7815409" y="3689999"/>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2" name="矩形 1">
            <a:extLst>
              <a:ext uri="{FF2B5EF4-FFF2-40B4-BE49-F238E27FC236}">
                <a16:creationId xmlns:a16="http://schemas.microsoft.com/office/drawing/2014/main" id="{5C826978-804F-E82B-4AAF-5FD50A6ABD57}"/>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50C2BF6-07BC-3787-7356-06777DAABCBD}"/>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015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710223"/>
            <a:ext cx="11914768"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1" name="图片 10">
            <a:extLst>
              <a:ext uri="{FF2B5EF4-FFF2-40B4-BE49-F238E27FC236}">
                <a16:creationId xmlns:a16="http://schemas.microsoft.com/office/drawing/2014/main" id="{CEC9DDFE-7A84-1FB1-5499-56D0CA33E01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2895" y="10428"/>
            <a:ext cx="1296144" cy="511273"/>
          </a:xfrm>
          <a:prstGeom prst="rect">
            <a:avLst/>
          </a:prstGeom>
        </p:spPr>
      </p:pic>
    </p:spTree>
    <p:extLst>
      <p:ext uri="{BB962C8B-B14F-4D97-AF65-F5344CB8AC3E}">
        <p14:creationId xmlns:p14="http://schemas.microsoft.com/office/powerpoint/2010/main" val="898217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要点与分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12" name="文本占位符 11"/>
          <p:cNvSpPr>
            <a:spLocks noGrp="1"/>
          </p:cNvSpPr>
          <p:nvPr>
            <p:ph type="body" sz="quarter" idx="10"/>
          </p:nvPr>
        </p:nvSpPr>
        <p:spPr>
          <a:xfrm>
            <a:off x="2717875" y="1123949"/>
            <a:ext cx="8860693" cy="1062000"/>
          </a:xfrm>
          <a:solidFill>
            <a:srgbClr val="FFBA55"/>
          </a:solidFill>
          <a:ln>
            <a:solidFill>
              <a:srgbClr val="A0A0A0"/>
            </a:solidFill>
          </a:ln>
        </p:spPr>
        <p:txBody>
          <a:bodyPr wrap="square" lIns="61358" rIns="15340" rtlCol="0" anchor="ctr" anchorCtr="0">
            <a:noAutofit/>
          </a:bodyPr>
          <a:lstStyle>
            <a:lvl1pPr marL="205631" indent="-205631" algn="just" defTabSz="1038977" rtl="0" eaLnBrk="1" latinLnBrk="0" hangingPunct="1">
              <a:spcBef>
                <a:spcPts val="341"/>
              </a:spcBef>
              <a:buClr>
                <a:srgbClr val="D20A10"/>
              </a:buClr>
              <a:buFont typeface="Wingdings" panose="05000000000000000000" pitchFamily="2" charset="2"/>
              <a:buChar char="n"/>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just" defTabSz="1038977" rtl="0" eaLnBrk="1" latinLnBrk="0" hangingPunct="1">
              <a:spcBef>
                <a:spcPts val="341"/>
              </a:spcBef>
              <a:buClr>
                <a:srgbClr val="D20A10"/>
              </a:buClr>
              <a:buSzPct val="80000"/>
              <a:buFont typeface="Wingdings" panose="05000000000000000000" pitchFamily="2" charset="2"/>
              <a:buChar char="Ø"/>
              <a:defRPr lang="zh-CN" altLang="en-US" sz="1333" kern="1200" dirty="0" smtClean="0">
                <a:solidFill>
                  <a:srgbClr val="000000"/>
                </a:solidFill>
                <a:latin typeface="Arial" pitchFamily="34" charset="0"/>
                <a:ea typeface="楷体_GB2312" pitchFamily="49" charset="-122"/>
                <a:cs typeface="Arial" pitchFamily="34" charset="0"/>
              </a:defRPr>
            </a:lvl2pPr>
            <a:lvl3pPr marL="714297"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lvl="0"/>
            <a:r>
              <a:rPr lang="zh-CN" altLang="en-US"/>
              <a:t>单击此处编辑母版文本样式</a:t>
            </a:r>
          </a:p>
          <a:p>
            <a:pPr lvl="1"/>
            <a:r>
              <a:rPr lang="zh-CN" altLang="en-US"/>
              <a:t>二级</a:t>
            </a:r>
          </a:p>
        </p:txBody>
      </p:sp>
      <p:sp>
        <p:nvSpPr>
          <p:cNvPr id="13" name="文本占位符 11"/>
          <p:cNvSpPr>
            <a:spLocks noGrp="1"/>
          </p:cNvSpPr>
          <p:nvPr>
            <p:ph type="body" sz="quarter" idx="11"/>
          </p:nvPr>
        </p:nvSpPr>
        <p:spPr>
          <a:xfrm>
            <a:off x="2717875" y="2389853"/>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4" name="文本占位符 11"/>
          <p:cNvSpPr>
            <a:spLocks noGrp="1"/>
          </p:cNvSpPr>
          <p:nvPr>
            <p:ph type="body" sz="quarter" idx="12"/>
          </p:nvPr>
        </p:nvSpPr>
        <p:spPr>
          <a:xfrm>
            <a:off x="2717875" y="3655757"/>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5" name="文本占位符 11"/>
          <p:cNvSpPr>
            <a:spLocks noGrp="1"/>
          </p:cNvSpPr>
          <p:nvPr>
            <p:ph type="body" sz="quarter" idx="13"/>
          </p:nvPr>
        </p:nvSpPr>
        <p:spPr>
          <a:xfrm>
            <a:off x="2717875" y="4921663"/>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6" name="文本占位符 11"/>
          <p:cNvSpPr>
            <a:spLocks noGrp="1"/>
          </p:cNvSpPr>
          <p:nvPr>
            <p:ph type="body" sz="quarter" idx="14" hasCustomPrompt="1"/>
          </p:nvPr>
        </p:nvSpPr>
        <p:spPr>
          <a:xfrm>
            <a:off x="609600" y="1123949"/>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3" name="文本占位符 11"/>
          <p:cNvSpPr>
            <a:spLocks noGrp="1"/>
          </p:cNvSpPr>
          <p:nvPr>
            <p:ph type="body" sz="quarter" idx="15" hasCustomPrompt="1"/>
          </p:nvPr>
        </p:nvSpPr>
        <p:spPr>
          <a:xfrm>
            <a:off x="609600" y="2389853"/>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4" name="文本占位符 11"/>
          <p:cNvSpPr>
            <a:spLocks noGrp="1"/>
          </p:cNvSpPr>
          <p:nvPr>
            <p:ph type="body" sz="quarter" idx="16" hasCustomPrompt="1"/>
          </p:nvPr>
        </p:nvSpPr>
        <p:spPr>
          <a:xfrm>
            <a:off x="609600" y="3655757"/>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5" name="文本占位符 11"/>
          <p:cNvSpPr>
            <a:spLocks noGrp="1"/>
          </p:cNvSpPr>
          <p:nvPr>
            <p:ph type="body" sz="quarter" idx="17" hasCustomPrompt="1"/>
          </p:nvPr>
        </p:nvSpPr>
        <p:spPr>
          <a:xfrm>
            <a:off x="609600" y="4921663"/>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3" name="矩形 2">
            <a:extLst>
              <a:ext uri="{FF2B5EF4-FFF2-40B4-BE49-F238E27FC236}">
                <a16:creationId xmlns:a16="http://schemas.microsoft.com/office/drawing/2014/main" id="{30B7B9A1-AC1B-A630-E79D-D28876E16255}"/>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FFDA52A-AC21-236C-9213-090CD579026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031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人员介绍">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p>
        </p:txBody>
      </p:sp>
      <p:sp>
        <p:nvSpPr>
          <p:cNvPr id="4" name="图片占位符 3"/>
          <p:cNvSpPr>
            <a:spLocks noGrp="1"/>
          </p:cNvSpPr>
          <p:nvPr>
            <p:ph type="pic" sz="quarter" idx="10"/>
          </p:nvPr>
        </p:nvSpPr>
        <p:spPr>
          <a:xfrm>
            <a:off x="613508" y="1124345"/>
            <a:ext cx="1482915" cy="1574395"/>
          </a:xfrm>
        </p:spPr>
        <p:txBody>
          <a:bodyPr anchor="ctr" anchorCtr="0"/>
          <a:lstStyle>
            <a:lvl1pPr marL="0" indent="0" algn="ctr">
              <a:buFontTx/>
              <a:buNone/>
              <a:defRPr>
                <a:latin typeface="Arial" pitchFamily="34" charset="0"/>
                <a:cs typeface="Arial" pitchFamily="34" charset="0"/>
              </a:defRPr>
            </a:lvl1pPr>
          </a:lstStyle>
          <a:p>
            <a:r>
              <a:rPr lang="zh-CN" altLang="en-US"/>
              <a:t>单击图标添加图片</a:t>
            </a:r>
            <a:endParaRPr lang="zh-CN" altLang="en-US" dirty="0"/>
          </a:p>
        </p:txBody>
      </p:sp>
      <p:sp>
        <p:nvSpPr>
          <p:cNvPr id="8" name="文本占位符 7"/>
          <p:cNvSpPr>
            <a:spLocks noGrp="1"/>
          </p:cNvSpPr>
          <p:nvPr>
            <p:ph type="body" sz="quarter" idx="11"/>
          </p:nvPr>
        </p:nvSpPr>
        <p:spPr>
          <a:xfrm>
            <a:off x="2507078" y="1556792"/>
            <a:ext cx="9083077" cy="2016224"/>
          </a:xfrm>
          <a:solidFill>
            <a:srgbClr val="FFBA55"/>
          </a:solidFill>
        </p:spPr>
        <p:txBody>
          <a:bodyPr wrap="square" rtlCol="0">
            <a:noAutofit/>
          </a:bodyPr>
          <a:lstStyle>
            <a:lvl1pPr marL="0" indent="519488" algn="just" defTabSz="1038977" rtl="0" eaLnBrk="1" latinLnBrk="0" hangingPunct="1">
              <a:spcBef>
                <a:spcPts val="455"/>
              </a:spcBef>
              <a:buFontTx/>
              <a:buNone/>
              <a:defRPr lang="zh-CN" altLang="en-US" sz="1600" kern="1200" smtClean="0">
                <a:solidFill>
                  <a:srgbClr val="000000"/>
                </a:solidFill>
                <a:latin typeface="Arial" pitchFamily="34" charset="0"/>
                <a:ea typeface="楷体_GB2312" pitchFamily="49" charset="-122"/>
                <a:cs typeface="Arial" pitchFamily="34" charset="0"/>
              </a:defRPr>
            </a:lvl1pPr>
            <a:lvl2pPr marL="0" indent="519488" algn="l" defTabSz="1038977" rtl="0" eaLnBrk="1" latinLnBrk="0" hangingPunct="1">
              <a:buFontTx/>
              <a:buNone/>
              <a:defRPr lang="zh-CN" altLang="en-US" sz="1600" kern="1200" smtClean="0">
                <a:solidFill>
                  <a:srgbClr val="000000"/>
                </a:solidFill>
                <a:latin typeface="+mn-lt"/>
                <a:ea typeface="+mn-ea"/>
                <a:cs typeface="+mn-cs"/>
              </a:defRPr>
            </a:lvl2pPr>
            <a:lvl3pPr marL="0" indent="519488" algn="l" defTabSz="1038977" rtl="0" eaLnBrk="1" latinLnBrk="0" hangingPunct="1">
              <a:buFontTx/>
              <a:buNone/>
              <a:defRPr lang="zh-CN" altLang="en-US" sz="1600" kern="1200" smtClean="0">
                <a:solidFill>
                  <a:srgbClr val="000000"/>
                </a:solidFill>
                <a:latin typeface="+mn-lt"/>
                <a:ea typeface="+mn-ea"/>
                <a:cs typeface="+mn-cs"/>
              </a:defRPr>
            </a:lvl3pPr>
            <a:lvl4pPr marL="0" indent="519488" algn="l" defTabSz="1038977" rtl="0" eaLnBrk="1" latinLnBrk="0" hangingPunct="1">
              <a:buFontTx/>
              <a:buNone/>
              <a:defRPr lang="zh-CN" altLang="en-US" sz="1600" kern="1200" smtClean="0">
                <a:solidFill>
                  <a:srgbClr val="000000"/>
                </a:solidFill>
                <a:latin typeface="+mn-lt"/>
                <a:ea typeface="+mn-ea"/>
                <a:cs typeface="+mn-cs"/>
              </a:defRPr>
            </a:lvl4pPr>
            <a:lvl5pPr marL="0" indent="519488" algn="l" defTabSz="1038977" rtl="0" eaLnBrk="1" latinLnBrk="0" hangingPunct="1">
              <a:buFontTx/>
              <a:buNone/>
              <a:defRPr lang="zh-CN" altLang="en-US" sz="1600" kern="1200" dirty="0" smtClean="0">
                <a:solidFill>
                  <a:srgbClr val="000000"/>
                </a:solidFill>
                <a:latin typeface="+mn-lt"/>
                <a:ea typeface="+mn-ea"/>
                <a:cs typeface="+mn-cs"/>
              </a:defRPr>
            </a:lvl5pPr>
          </a:lstStyle>
          <a:p>
            <a:pPr lvl="0"/>
            <a:r>
              <a:rPr lang="zh-CN" altLang="en-US"/>
              <a:t>单击此处编辑母版文本样式</a:t>
            </a:r>
          </a:p>
        </p:txBody>
      </p:sp>
      <p:sp>
        <p:nvSpPr>
          <p:cNvPr id="6" name="图片占位符 3"/>
          <p:cNvSpPr>
            <a:spLocks noGrp="1"/>
          </p:cNvSpPr>
          <p:nvPr>
            <p:ph type="pic" sz="quarter" idx="13"/>
          </p:nvPr>
        </p:nvSpPr>
        <p:spPr>
          <a:xfrm>
            <a:off x="613508" y="3789041"/>
            <a:ext cx="1482915" cy="1574395"/>
          </a:xfrm>
        </p:spPr>
        <p:txBody>
          <a:bodyPr anchor="ctr" anchorCtr="0"/>
          <a:lstStyle>
            <a:lvl1pPr marL="0" indent="0" algn="ctr">
              <a:buFontTx/>
              <a:buNone/>
              <a:defRPr>
                <a:latin typeface="Arial" pitchFamily="34" charset="0"/>
                <a:cs typeface="Arial" pitchFamily="34" charset="0"/>
              </a:defRPr>
            </a:lvl1pPr>
          </a:lstStyle>
          <a:p>
            <a:r>
              <a:rPr lang="zh-CN" altLang="en-US"/>
              <a:t>单击图标添加图片</a:t>
            </a:r>
          </a:p>
        </p:txBody>
      </p:sp>
      <p:sp>
        <p:nvSpPr>
          <p:cNvPr id="7" name="文本占位符 7"/>
          <p:cNvSpPr>
            <a:spLocks noGrp="1"/>
          </p:cNvSpPr>
          <p:nvPr>
            <p:ph type="body" sz="quarter" idx="14"/>
          </p:nvPr>
        </p:nvSpPr>
        <p:spPr>
          <a:xfrm>
            <a:off x="2507078" y="4221487"/>
            <a:ext cx="9083077" cy="1980000"/>
          </a:xfrm>
          <a:solidFill>
            <a:srgbClr val="FFBA55"/>
          </a:solidFill>
        </p:spPr>
        <p:txBody>
          <a:bodyPr wrap="square" rtlCol="0">
            <a:noAutofit/>
          </a:bodyPr>
          <a:lstStyle>
            <a:lvl1pPr marL="0" indent="519488" algn="just" defTabSz="1038977" rtl="0" eaLnBrk="1" latinLnBrk="0" hangingPunct="1">
              <a:spcBef>
                <a:spcPts val="455"/>
              </a:spcBef>
              <a:buFontTx/>
              <a:buNone/>
              <a:defRPr lang="zh-CN" altLang="en-US" sz="1600" kern="1200" smtClean="0">
                <a:solidFill>
                  <a:srgbClr val="000000"/>
                </a:solidFill>
                <a:latin typeface="Arial" pitchFamily="34" charset="0"/>
                <a:ea typeface="楷体_GB2312" pitchFamily="49" charset="-122"/>
                <a:cs typeface="Arial" pitchFamily="34" charset="0"/>
              </a:defRPr>
            </a:lvl1pPr>
            <a:lvl2pPr marL="0" indent="519488" algn="l" defTabSz="1038977" rtl="0" eaLnBrk="1" latinLnBrk="0" hangingPunct="1">
              <a:buFontTx/>
              <a:buNone/>
              <a:defRPr lang="zh-CN" altLang="en-US" sz="1600" kern="1200" smtClean="0">
                <a:solidFill>
                  <a:srgbClr val="000000"/>
                </a:solidFill>
                <a:latin typeface="+mn-lt"/>
                <a:ea typeface="+mn-ea"/>
                <a:cs typeface="+mn-cs"/>
              </a:defRPr>
            </a:lvl2pPr>
            <a:lvl3pPr marL="0" indent="519488" algn="l" defTabSz="1038977" rtl="0" eaLnBrk="1" latinLnBrk="0" hangingPunct="1">
              <a:buFontTx/>
              <a:buNone/>
              <a:defRPr lang="zh-CN" altLang="en-US" sz="1600" kern="1200" smtClean="0">
                <a:solidFill>
                  <a:srgbClr val="000000"/>
                </a:solidFill>
                <a:latin typeface="+mn-lt"/>
                <a:ea typeface="+mn-ea"/>
                <a:cs typeface="+mn-cs"/>
              </a:defRPr>
            </a:lvl3pPr>
            <a:lvl4pPr marL="0" indent="519488" algn="l" defTabSz="1038977" rtl="0" eaLnBrk="1" latinLnBrk="0" hangingPunct="1">
              <a:buFontTx/>
              <a:buNone/>
              <a:defRPr lang="zh-CN" altLang="en-US" sz="1600" kern="1200" smtClean="0">
                <a:solidFill>
                  <a:srgbClr val="000000"/>
                </a:solidFill>
                <a:latin typeface="+mn-lt"/>
                <a:ea typeface="+mn-ea"/>
                <a:cs typeface="+mn-cs"/>
              </a:defRPr>
            </a:lvl4pPr>
            <a:lvl5pPr marL="0" indent="519488" algn="l" defTabSz="1038977" rtl="0" eaLnBrk="1" latinLnBrk="0" hangingPunct="1">
              <a:buFontTx/>
              <a:buNone/>
              <a:defRPr lang="zh-CN" altLang="en-US" sz="1600" kern="1200" dirty="0" smtClean="0">
                <a:solidFill>
                  <a:srgbClr val="000000"/>
                </a:solidFill>
                <a:latin typeface="+mn-lt"/>
                <a:ea typeface="+mn-ea"/>
                <a:cs typeface="+mn-cs"/>
              </a:defRPr>
            </a:lvl5pPr>
          </a:lstStyle>
          <a:p>
            <a:pPr lvl="0"/>
            <a:r>
              <a:rPr lang="zh-CN" altLang="en-US"/>
              <a:t>单击此处编辑母版文本样式</a:t>
            </a:r>
          </a:p>
        </p:txBody>
      </p:sp>
      <p:sp>
        <p:nvSpPr>
          <p:cNvPr id="13" name="文本占位符 12"/>
          <p:cNvSpPr>
            <a:spLocks noGrp="1"/>
          </p:cNvSpPr>
          <p:nvPr>
            <p:ph type="body" sz="quarter" idx="15" hasCustomPrompt="1"/>
          </p:nvPr>
        </p:nvSpPr>
        <p:spPr>
          <a:xfrm>
            <a:off x="2507078" y="3789363"/>
            <a:ext cx="9083077" cy="324000"/>
          </a:xfrm>
          <a:solidFill>
            <a:schemeClr val="bg1"/>
          </a:solidFill>
          <a:effectLst>
            <a:innerShdw dist="12700" dir="5400000">
              <a:srgbClr val="C20000"/>
            </a:innerShdw>
          </a:effectLst>
        </p:spPr>
        <p:txBody>
          <a:bodyPr vert="horz" wrap="square" lIns="77925" tIns="38963" rIns="77925" bIns="38963" rtlCol="0" anchor="t" anchorCtr="0">
            <a:noAutofit/>
          </a:bodyPr>
          <a:lstStyle>
            <a:lvl1pPr algn="l">
              <a:buFontTx/>
              <a:buNone/>
              <a:defRPr lang="zh-CN" altLang="en-US" sz="1600" b="1" dirty="0" smtClean="0">
                <a:solidFill>
                  <a:srgbClr val="C20000"/>
                </a:solidFill>
              </a:defRPr>
            </a:lvl1pPr>
          </a:lstStyle>
          <a:p>
            <a:pPr marL="0" lvl="0" indent="0">
              <a:buFontTx/>
              <a:buNone/>
            </a:pPr>
            <a:r>
              <a:rPr lang="zh-CN" altLang="en-US" dirty="0"/>
              <a:t>标题</a:t>
            </a:r>
          </a:p>
        </p:txBody>
      </p:sp>
      <p:sp>
        <p:nvSpPr>
          <p:cNvPr id="14" name="文本占位符 12"/>
          <p:cNvSpPr>
            <a:spLocks noGrp="1"/>
          </p:cNvSpPr>
          <p:nvPr>
            <p:ph type="body" sz="quarter" idx="16" hasCustomPrompt="1"/>
          </p:nvPr>
        </p:nvSpPr>
        <p:spPr>
          <a:xfrm>
            <a:off x="2507078" y="1124345"/>
            <a:ext cx="9083077" cy="324000"/>
          </a:xfrm>
          <a:solidFill>
            <a:schemeClr val="bg1"/>
          </a:solidFill>
          <a:effectLst>
            <a:innerShdw dist="12700" dir="5400000">
              <a:srgbClr val="C20000"/>
            </a:innerShdw>
          </a:effectLst>
        </p:spPr>
        <p:txBody>
          <a:bodyPr vert="horz" wrap="square" lIns="77925" tIns="38963" rIns="77925" bIns="38963" rtlCol="0" anchor="t" anchorCtr="0">
            <a:noAutofit/>
          </a:bodyPr>
          <a:lstStyle>
            <a:lvl1pPr algn="l">
              <a:buFontTx/>
              <a:buNone/>
              <a:defRPr lang="zh-CN" altLang="en-US" sz="1600" b="1" smtClean="0">
                <a:solidFill>
                  <a:srgbClr val="C20000"/>
                </a:solidFill>
              </a:defRPr>
            </a:lvl1pPr>
          </a:lstStyle>
          <a:p>
            <a:pPr marL="0" lvl="0" indent="0">
              <a:buFontTx/>
              <a:buNone/>
            </a:pPr>
            <a:r>
              <a:rPr lang="zh-CN" altLang="en-US" dirty="0"/>
              <a:t>标题</a:t>
            </a:r>
          </a:p>
        </p:txBody>
      </p:sp>
      <p:sp>
        <p:nvSpPr>
          <p:cNvPr id="3" name="矩形 2">
            <a:extLst>
              <a:ext uri="{FF2B5EF4-FFF2-40B4-BE49-F238E27FC236}">
                <a16:creationId xmlns:a16="http://schemas.microsoft.com/office/drawing/2014/main" id="{C13E265F-2446-9C67-9CD2-C44D004C5390}"/>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D02188F-B003-32D1-64E3-2C3992BE54E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059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8C321-6DC7-4F50-BF06-93C55B4EBF2A}"/>
              </a:ext>
            </a:extLst>
          </p:cNvPr>
          <p:cNvSpPr>
            <a:spLocks noGrp="1"/>
          </p:cNvSpPr>
          <p:nvPr>
            <p:ph type="title" hasCustomPrompt="1"/>
          </p:nvPr>
        </p:nvSpPr>
        <p:spPr/>
        <p:txBody>
          <a:bodyPr/>
          <a:lstStyle/>
          <a:p>
            <a:r>
              <a:rPr lang="zh-CN" altLang="en-US" dirty="0"/>
              <a:t>标题区</a:t>
            </a:r>
          </a:p>
        </p:txBody>
      </p:sp>
      <p:sp>
        <p:nvSpPr>
          <p:cNvPr id="8" name="内容占位符 7">
            <a:extLst>
              <a:ext uri="{FF2B5EF4-FFF2-40B4-BE49-F238E27FC236}">
                <a16:creationId xmlns:a16="http://schemas.microsoft.com/office/drawing/2014/main" id="{9364D1D5-9B6E-4C5B-BBA0-E697807FEF0F}"/>
              </a:ext>
            </a:extLst>
          </p:cNvPr>
          <p:cNvSpPr>
            <a:spLocks noGrp="1"/>
          </p:cNvSpPr>
          <p:nvPr>
            <p:ph sz="quarter" idx="11"/>
          </p:nvPr>
        </p:nvSpPr>
        <p:spPr>
          <a:xfrm>
            <a:off x="128357" y="1007436"/>
            <a:ext cx="5389033" cy="1566649"/>
          </a:xfrm>
        </p:spPr>
        <p:txBody>
          <a:bodyPr anchor="ctr"/>
          <a:lstStyle>
            <a:lvl1pPr marL="0" indent="0" algn="ctr">
              <a:buNone/>
              <a:defRPr sz="4267"/>
            </a:lvl1pPr>
          </a:lstStyle>
          <a:p>
            <a:pPr lvl="0"/>
            <a:r>
              <a:rPr lang="zh-CN" altLang="en-US"/>
              <a:t>单击此处编辑母版文本样式</a:t>
            </a:r>
          </a:p>
        </p:txBody>
      </p:sp>
      <p:sp>
        <p:nvSpPr>
          <p:cNvPr id="10" name="内容占位符 9">
            <a:extLst>
              <a:ext uri="{FF2B5EF4-FFF2-40B4-BE49-F238E27FC236}">
                <a16:creationId xmlns:a16="http://schemas.microsoft.com/office/drawing/2014/main" id="{5E88456E-C780-4134-BBC2-9657E0733E25}"/>
              </a:ext>
            </a:extLst>
          </p:cNvPr>
          <p:cNvSpPr>
            <a:spLocks noGrp="1"/>
          </p:cNvSpPr>
          <p:nvPr>
            <p:ph sz="quarter" idx="12"/>
          </p:nvPr>
        </p:nvSpPr>
        <p:spPr>
          <a:xfrm>
            <a:off x="128357" y="2739202"/>
            <a:ext cx="5389033" cy="3857797"/>
          </a:xfrm>
        </p:spPr>
        <p:txBody>
          <a:bodyPr anchor="ctr"/>
          <a:lstStyle>
            <a:lvl1pPr marL="0" indent="0" algn="ctr">
              <a:buNone/>
              <a:defRPr sz="5333"/>
            </a:lvl1pPr>
          </a:lstStyle>
          <a:p>
            <a:pPr lvl="0"/>
            <a:r>
              <a:rPr lang="zh-CN" altLang="en-US"/>
              <a:t>单击此处编辑母版文本样式</a:t>
            </a:r>
          </a:p>
        </p:txBody>
      </p:sp>
      <p:sp>
        <p:nvSpPr>
          <p:cNvPr id="12" name="内容占位符 11">
            <a:extLst>
              <a:ext uri="{FF2B5EF4-FFF2-40B4-BE49-F238E27FC236}">
                <a16:creationId xmlns:a16="http://schemas.microsoft.com/office/drawing/2014/main" id="{7892DE3C-3708-4D93-917A-2D8284B29C49}"/>
              </a:ext>
            </a:extLst>
          </p:cNvPr>
          <p:cNvSpPr>
            <a:spLocks noGrp="1"/>
          </p:cNvSpPr>
          <p:nvPr>
            <p:ph sz="quarter" idx="13" hasCustomPrompt="1"/>
          </p:nvPr>
        </p:nvSpPr>
        <p:spPr>
          <a:xfrm>
            <a:off x="5664000" y="1022350"/>
            <a:ext cx="5924751" cy="5574649"/>
          </a:xfrm>
        </p:spPr>
        <p:txBody>
          <a:bodyPr/>
          <a:lstStyle>
            <a:lvl1pPr>
              <a:defRPr sz="3200"/>
            </a:lvl1pPr>
            <a:lvl2pPr>
              <a:defRPr sz="3200"/>
            </a:lvl2pPr>
            <a:lvl3pPr>
              <a:defRPr sz="3200"/>
            </a:lvl3pPr>
            <a:lvl4pPr>
              <a:defRPr sz="3200"/>
            </a:lvl4pPr>
            <a:lvl5pPr>
              <a:defRPr sz="3200"/>
            </a:lvl5pPr>
          </a:lstStyle>
          <a:p>
            <a:pPr lvl="0"/>
            <a:r>
              <a:rPr lang="zh-CN" altLang="en-US" dirty="0"/>
              <a:t>机动区</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3" name="矩形 2">
            <a:extLst>
              <a:ext uri="{FF2B5EF4-FFF2-40B4-BE49-F238E27FC236}">
                <a16:creationId xmlns:a16="http://schemas.microsoft.com/office/drawing/2014/main" id="{EDB30392-C901-44E2-A482-58D2A0B60370}"/>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4864129-6FC0-3E80-0A7D-407FC040AC6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4658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36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6137945"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2" name="图片 11">
            <a:extLst>
              <a:ext uri="{FF2B5EF4-FFF2-40B4-BE49-F238E27FC236}">
                <a16:creationId xmlns:a16="http://schemas.microsoft.com/office/drawing/2014/main" id="{D0BA3B50-859F-FAA7-0FFA-148EB58960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8627" y="0"/>
            <a:ext cx="1304757" cy="51467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2" name="图片 11">
            <a:extLst>
              <a:ext uri="{FF2B5EF4-FFF2-40B4-BE49-F238E27FC236}">
                <a16:creationId xmlns:a16="http://schemas.microsoft.com/office/drawing/2014/main" id="{815C7673-8D5D-29BA-7285-887530D0B7A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12425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783835"/>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BAA3AF25-8AEB-249F-1880-C3E030A87134}"/>
              </a:ext>
            </a:extLst>
          </p:cNvPr>
          <p:cNvSpPr>
            <a:spLocks noGrp="1"/>
          </p:cNvSpPr>
          <p:nvPr>
            <p:ph idx="14"/>
            <p:custDataLst>
              <p:tags r:id="rId4"/>
            </p:custDataLst>
          </p:nvPr>
        </p:nvSpPr>
        <p:spPr>
          <a:xfrm>
            <a:off x="6182593" y="783835"/>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5"/>
            </p:custDataLst>
          </p:nvPr>
        </p:nvSpPr>
        <p:spPr>
          <a:xfrm>
            <a:off x="118360" y="3549773"/>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6"/>
            </p:custDataLst>
          </p:nvPr>
        </p:nvSpPr>
        <p:spPr>
          <a:xfrm>
            <a:off x="6170977" y="3549772"/>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1" name="图片 10">
            <a:extLst>
              <a:ext uri="{FF2B5EF4-FFF2-40B4-BE49-F238E27FC236}">
                <a16:creationId xmlns:a16="http://schemas.microsoft.com/office/drawing/2014/main" id="{6D379CAF-B720-BB0A-9916-99609E75936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13161" y="762"/>
            <a:ext cx="1347462" cy="531515"/>
          </a:xfrm>
          <a:prstGeom prst="rect">
            <a:avLst/>
          </a:prstGeom>
        </p:spPr>
      </p:pic>
    </p:spTree>
    <p:extLst>
      <p:ext uri="{BB962C8B-B14F-4D97-AF65-F5344CB8AC3E}">
        <p14:creationId xmlns:p14="http://schemas.microsoft.com/office/powerpoint/2010/main" val="334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3"/>
            </p:custDataLst>
          </p:nvPr>
        </p:nvSpPr>
        <p:spPr>
          <a:xfrm>
            <a:off x="118360" y="3549773"/>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4"/>
            </p:custDataLst>
          </p:nvPr>
        </p:nvSpPr>
        <p:spPr>
          <a:xfrm>
            <a:off x="6170977" y="3549772"/>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5"/>
            </p:custDataLst>
          </p:nvPr>
        </p:nvSpPr>
        <p:spPr>
          <a:xfrm>
            <a:off x="127000" y="783835"/>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3F0C0BFF-164C-195C-3361-76CDB74832C0}"/>
              </a:ext>
            </a:extLst>
          </p:cNvPr>
          <p:cNvSpPr>
            <a:spLocks noGrp="1"/>
          </p:cNvSpPr>
          <p:nvPr>
            <p:ph idx="17"/>
            <p:custDataLst>
              <p:tags r:id="rId6"/>
            </p:custDataLst>
          </p:nvPr>
        </p:nvSpPr>
        <p:spPr>
          <a:xfrm>
            <a:off x="4204316" y="773418"/>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45994539-C782-BDC1-7880-55B268EEB39C}"/>
              </a:ext>
            </a:extLst>
          </p:cNvPr>
          <p:cNvSpPr>
            <a:spLocks noGrp="1"/>
          </p:cNvSpPr>
          <p:nvPr>
            <p:ph idx="18"/>
            <p:custDataLst>
              <p:tags r:id="rId7"/>
            </p:custDataLst>
          </p:nvPr>
        </p:nvSpPr>
        <p:spPr>
          <a:xfrm>
            <a:off x="8281632" y="783835"/>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4" name="图片 13">
            <a:extLst>
              <a:ext uri="{FF2B5EF4-FFF2-40B4-BE49-F238E27FC236}">
                <a16:creationId xmlns:a16="http://schemas.microsoft.com/office/drawing/2014/main" id="{4CB37264-ADC8-8F2B-FF90-E2C3BEA97E1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78432" y="-27384"/>
            <a:ext cx="1274952" cy="502913"/>
          </a:xfrm>
          <a:prstGeom prst="rect">
            <a:avLst/>
          </a:prstGeom>
        </p:spPr>
      </p:pic>
    </p:spTree>
    <p:extLst>
      <p:ext uri="{BB962C8B-B14F-4D97-AF65-F5344CB8AC3E}">
        <p14:creationId xmlns:p14="http://schemas.microsoft.com/office/powerpoint/2010/main" val="4190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621983"/>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ABBC558D-124E-B845-DBC8-4E2DC34C8C5C}"/>
              </a:ext>
            </a:extLst>
          </p:cNvPr>
          <p:cNvSpPr>
            <a:spLocks noGrp="1"/>
          </p:cNvSpPr>
          <p:nvPr>
            <p:ph idx="16"/>
            <p:custDataLst>
              <p:tags r:id="rId5"/>
            </p:custDataLst>
          </p:nvPr>
        </p:nvSpPr>
        <p:spPr>
          <a:xfrm>
            <a:off x="4204316" y="621983"/>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6"/>
            </p:custDataLst>
          </p:nvPr>
        </p:nvSpPr>
        <p:spPr>
          <a:xfrm>
            <a:off x="4204316"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6AC49DD8-E8E0-AAA0-8F49-CD82065DDED7}"/>
              </a:ext>
            </a:extLst>
          </p:cNvPr>
          <p:cNvSpPr>
            <a:spLocks noGrp="1"/>
          </p:cNvSpPr>
          <p:nvPr>
            <p:ph idx="18"/>
            <p:custDataLst>
              <p:tags r:id="rId7"/>
            </p:custDataLst>
          </p:nvPr>
        </p:nvSpPr>
        <p:spPr>
          <a:xfrm>
            <a:off x="8250010" y="621983"/>
            <a:ext cx="3783368" cy="276593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8"/>
            </p:custDataLst>
          </p:nvPr>
        </p:nvSpPr>
        <p:spPr>
          <a:xfrm>
            <a:off x="8250010"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5" name="图片 14">
            <a:extLst>
              <a:ext uri="{FF2B5EF4-FFF2-40B4-BE49-F238E27FC236}">
                <a16:creationId xmlns:a16="http://schemas.microsoft.com/office/drawing/2014/main" id="{7E754DDE-2B27-5939-A777-C2E64A301BF4}"/>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58450" y="29226"/>
            <a:ext cx="1274928" cy="502904"/>
          </a:xfrm>
          <a:prstGeom prst="rect">
            <a:avLst/>
          </a:prstGeom>
        </p:spPr>
      </p:pic>
    </p:spTree>
    <p:extLst>
      <p:ext uri="{BB962C8B-B14F-4D97-AF65-F5344CB8AC3E}">
        <p14:creationId xmlns:p14="http://schemas.microsoft.com/office/powerpoint/2010/main" val="4292539695"/>
      </p:ext>
    </p:extLst>
  </p:cSld>
  <p:clrMapOvr>
    <a:masterClrMapping/>
  </p:clrMapOvr>
  <p:extLst>
    <p:ext uri="{DCECCB84-F9BA-43D5-87BE-67443E8EF086}">
      <p15:sldGuideLst xmlns:p15="http://schemas.microsoft.com/office/powerpoint/2012/main">
        <p15:guide id="1" pos="257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5"/>
            </p:custDataLst>
          </p:nvPr>
        </p:nvSpPr>
        <p:spPr>
          <a:xfrm>
            <a:off x="4204316"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6"/>
            </p:custDataLst>
          </p:nvPr>
        </p:nvSpPr>
        <p:spPr>
          <a:xfrm>
            <a:off x="8250010"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7"/>
            </p:custDataLst>
          </p:nvPr>
        </p:nvSpPr>
        <p:spPr>
          <a:xfrm>
            <a:off x="3142361"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8"/>
            </p:custDataLst>
          </p:nvPr>
        </p:nvSpPr>
        <p:spPr>
          <a:xfrm>
            <a:off x="6150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9"/>
            </p:custDataLst>
          </p:nvPr>
        </p:nvSpPr>
        <p:spPr>
          <a:xfrm>
            <a:off x="9174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9" name="图片 8">
            <a:extLst>
              <a:ext uri="{FF2B5EF4-FFF2-40B4-BE49-F238E27FC236}">
                <a16:creationId xmlns:a16="http://schemas.microsoft.com/office/drawing/2014/main" id="{9B454EEB-EBA2-511E-AE47-43D84ECF8C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818361" y="79670"/>
            <a:ext cx="1238546" cy="488553"/>
          </a:xfrm>
          <a:prstGeom prst="rect">
            <a:avLst/>
          </a:prstGeom>
        </p:spPr>
      </p:pic>
    </p:spTree>
    <p:extLst>
      <p:ext uri="{BB962C8B-B14F-4D97-AF65-F5344CB8AC3E}">
        <p14:creationId xmlns:p14="http://schemas.microsoft.com/office/powerpoint/2010/main" val="624956667"/>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6"/>
            </p:custDataLst>
          </p:nvPr>
        </p:nvSpPr>
        <p:spPr>
          <a:xfrm>
            <a:off x="180561" y="96672"/>
            <a:ext cx="11832473"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37"/>
            </p:custDataLst>
          </p:nvPr>
        </p:nvSpPr>
        <p:spPr>
          <a:xfrm>
            <a:off x="114300" y="981000"/>
            <a:ext cx="11832472" cy="5369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3">
            <a:extLst>
              <a:ext uri="{FF2B5EF4-FFF2-40B4-BE49-F238E27FC236}">
                <a16:creationId xmlns:a16="http://schemas.microsoft.com/office/drawing/2014/main" id="{0A90C6A1-F20E-1197-9DCF-0514C4EDDEDC}"/>
              </a:ext>
            </a:extLst>
          </p:cNvPr>
          <p:cNvSpPr/>
          <p:nvPr userDrawn="1"/>
        </p:nvSpPr>
        <p:spPr>
          <a:xfrm>
            <a:off x="-1680000" y="1669434"/>
            <a:ext cx="1584000" cy="1687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3FB2F75-8107-9034-333C-9B854DAD6F2E}"/>
              </a:ext>
            </a:extLst>
          </p:cNvPr>
          <p:cNvSpPr txBox="1"/>
          <p:nvPr userDrawn="1"/>
        </p:nvSpPr>
        <p:spPr>
          <a:xfrm>
            <a:off x="-1320000" y="1669434"/>
            <a:ext cx="936000" cy="369332"/>
          </a:xfrm>
          <a:prstGeom prst="rect">
            <a:avLst/>
          </a:prstGeom>
          <a:noFill/>
        </p:spPr>
        <p:txBody>
          <a:bodyPr wrap="square" rtlCol="0">
            <a:spAutoFit/>
          </a:bodyPr>
          <a:lstStyle/>
          <a:p>
            <a:r>
              <a:rPr lang="zh-CN" altLang="en-US" dirty="0"/>
              <a:t>主色调</a:t>
            </a:r>
          </a:p>
        </p:txBody>
      </p:sp>
      <p:sp>
        <p:nvSpPr>
          <p:cNvPr id="6" name="矩形 5">
            <a:extLst>
              <a:ext uri="{FF2B5EF4-FFF2-40B4-BE49-F238E27FC236}">
                <a16:creationId xmlns:a16="http://schemas.microsoft.com/office/drawing/2014/main" id="{45E2A5C6-613D-5A25-9C40-7F09592B4BEB}"/>
              </a:ext>
            </a:extLst>
          </p:cNvPr>
          <p:cNvSpPr/>
          <p:nvPr userDrawn="1"/>
        </p:nvSpPr>
        <p:spPr>
          <a:xfrm>
            <a:off x="-1608000" y="2061000"/>
            <a:ext cx="1440000" cy="369332"/>
          </a:xfrm>
          <a:prstGeom prst="rect">
            <a:avLst/>
          </a:prstGeom>
          <a:solidFill>
            <a:srgbClr val="FFBA55"/>
          </a:solidFill>
          <a:ln>
            <a:solidFill>
              <a:srgbClr val="FFBA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255/186/85</a:t>
            </a:r>
            <a:endParaRPr lang="zh-CN" altLang="en-US" dirty="0"/>
          </a:p>
        </p:txBody>
      </p:sp>
      <p:sp>
        <p:nvSpPr>
          <p:cNvPr id="7" name="矩形 6">
            <a:extLst>
              <a:ext uri="{FF2B5EF4-FFF2-40B4-BE49-F238E27FC236}">
                <a16:creationId xmlns:a16="http://schemas.microsoft.com/office/drawing/2014/main" id="{AC61B48A-19AE-E2AD-FEEF-78755F01CD31}"/>
              </a:ext>
            </a:extLst>
          </p:cNvPr>
          <p:cNvSpPr/>
          <p:nvPr userDrawn="1"/>
        </p:nvSpPr>
        <p:spPr>
          <a:xfrm>
            <a:off x="-1617550" y="2637232"/>
            <a:ext cx="1440000" cy="369332"/>
          </a:xfrm>
          <a:prstGeom prst="rect">
            <a:avLst/>
          </a:prstGeom>
          <a:solidFill>
            <a:srgbClr val="2094CE"/>
          </a:solidFill>
          <a:ln>
            <a:solidFill>
              <a:srgbClr val="2094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32/148/206</a:t>
            </a:r>
            <a:endParaRPr lang="zh-CN" altLang="en-US" dirty="0"/>
          </a:p>
        </p:txBody>
      </p:sp>
    </p:spTree>
    <p:custDataLst>
      <p:tags r:id="rId35"/>
    </p:custDataLst>
  </p:cSld>
  <p:clrMap bg1="lt1" tx1="dk1" bg2="lt2" tx2="dk2" accent1="accent1" accent2="accent2" accent3="accent3" accent4="accent4" accent5="accent5" accent6="accent6" hlink="hlink" folHlink="folHlink"/>
  <p:sldLayoutIdLst>
    <p:sldLayoutId id="2147483649" r:id="rId1"/>
    <p:sldLayoutId id="2147483685" r:id="rId2"/>
    <p:sldLayoutId id="2147483673" r:id="rId3"/>
    <p:sldLayoutId id="2147483650" r:id="rId4"/>
    <p:sldLayoutId id="2147483669" r:id="rId5"/>
    <p:sldLayoutId id="2147483670" r:id="rId6"/>
    <p:sldLayoutId id="2147483674" r:id="rId7"/>
    <p:sldLayoutId id="2147483671" r:id="rId8"/>
    <p:sldLayoutId id="2147483672" r:id="rId9"/>
    <p:sldLayoutId id="2147483675" r:id="rId10"/>
    <p:sldLayoutId id="2147483651" r:id="rId11"/>
    <p:sldLayoutId id="2147483652" r:id="rId12"/>
    <p:sldLayoutId id="2147483691" r:id="rId13"/>
    <p:sldLayoutId id="2147483692" r:id="rId14"/>
    <p:sldLayoutId id="2147483693" r:id="rId15"/>
    <p:sldLayoutId id="2147483653" r:id="rId16"/>
    <p:sldLayoutId id="2147483654" r:id="rId17"/>
    <p:sldLayoutId id="2147483655" r:id="rId18"/>
    <p:sldLayoutId id="2147483678" r:id="rId19"/>
    <p:sldLayoutId id="2147483679" r:id="rId20"/>
    <p:sldLayoutId id="2147483694" r:id="rId21"/>
    <p:sldLayoutId id="2147483680" r:id="rId22"/>
    <p:sldLayoutId id="2147483681" r:id="rId23"/>
    <p:sldLayoutId id="2147483682" r:id="rId24"/>
    <p:sldLayoutId id="2147483683" r:id="rId25"/>
    <p:sldLayoutId id="2147483684" r:id="rId26"/>
    <p:sldLayoutId id="2147483668" r:id="rId27"/>
    <p:sldLayoutId id="2147483686" r:id="rId28"/>
    <p:sldLayoutId id="2147483687" r:id="rId29"/>
    <p:sldLayoutId id="2147483688" r:id="rId30"/>
    <p:sldLayoutId id="2147483689" r:id="rId31"/>
    <p:sldLayoutId id="2147483690" r:id="rId32"/>
    <p:sldLayoutId id="2147483697" r:id="rId3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orient="horz" pos="40" userDrawn="1">
          <p15:clr>
            <a:srgbClr val="F26B43"/>
          </p15:clr>
        </p15:guide>
        <p15:guide id="4" orient="horz" pos="4272" userDrawn="1">
          <p15:clr>
            <a:srgbClr val="F26B43"/>
          </p15:clr>
        </p15:guide>
        <p15:guide id="5" pos="72" userDrawn="1">
          <p15:clr>
            <a:srgbClr val="F26B43"/>
          </p15:clr>
        </p15:guide>
        <p15:guide id="6" pos="7600" userDrawn="1">
          <p15:clr>
            <a:srgbClr val="F26B43"/>
          </p15:clr>
        </p15:guide>
        <p15:guide id="7" orient="horz" pos="80" userDrawn="1">
          <p15:clr>
            <a:srgbClr val="F26B43"/>
          </p15:clr>
        </p15:guide>
        <p15:guide id="8" orient="horz" pos="4232" userDrawn="1">
          <p15:clr>
            <a:srgbClr val="F26B43"/>
          </p15:clr>
        </p15:guide>
        <p15:guide id="9" orient="horz" pos="41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C789303-E650-4B2D-8F70-BAB9D45D9B99}"/>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B1F703EE-9DF4-4CC1-8EBD-4740FEBD2FF4}" type="slidenum">
              <a:rPr lang="zh-CN" altLang="en-US" smtClean="0"/>
              <a:t>‹#›</a:t>
            </a:fld>
            <a:endParaRPr lang="zh-CN" altLang="en-US"/>
          </a:p>
        </p:txBody>
      </p:sp>
      <p:sp>
        <p:nvSpPr>
          <p:cNvPr id="7" name="任意多边形: 形状 6">
            <a:extLst>
              <a:ext uri="{FF2B5EF4-FFF2-40B4-BE49-F238E27FC236}">
                <a16:creationId xmlns:a16="http://schemas.microsoft.com/office/drawing/2014/main" id="{91584020-E778-42B7-8336-D4F223E5C8BF}"/>
              </a:ext>
            </a:extLst>
          </p:cNvPr>
          <p:cNvSpPr/>
          <p:nvPr userDrawn="1"/>
        </p:nvSpPr>
        <p:spPr>
          <a:xfrm>
            <a:off x="1" y="1500717"/>
            <a:ext cx="1776548" cy="3259968"/>
          </a:xfrm>
          <a:custGeom>
            <a:avLst/>
            <a:gdLst>
              <a:gd name="connsiteX0" fmla="*/ 0 w 1332411"/>
              <a:gd name="connsiteY0" fmla="*/ 0 h 2444976"/>
              <a:gd name="connsiteX1" fmla="*/ 1332411 w 1332411"/>
              <a:gd name="connsiteY1" fmla="*/ 0 h 2444976"/>
              <a:gd name="connsiteX2" fmla="*/ 1332411 w 1332411"/>
              <a:gd name="connsiteY2" fmla="*/ 20119 h 2444976"/>
              <a:gd name="connsiteX3" fmla="*/ 1316220 w 1332411"/>
              <a:gd name="connsiteY3" fmla="*/ 27919 h 2444976"/>
              <a:gd name="connsiteX4" fmla="*/ 605242 w 1332411"/>
              <a:gd name="connsiteY4" fmla="*/ 1222488 h 2444976"/>
              <a:gd name="connsiteX5" fmla="*/ 1316220 w 1332411"/>
              <a:gd name="connsiteY5" fmla="*/ 2417057 h 2444976"/>
              <a:gd name="connsiteX6" fmla="*/ 1332411 w 1332411"/>
              <a:gd name="connsiteY6" fmla="*/ 2424857 h 2444976"/>
              <a:gd name="connsiteX7" fmla="*/ 1332411 w 1332411"/>
              <a:gd name="connsiteY7" fmla="*/ 2444976 h 2444976"/>
              <a:gd name="connsiteX8" fmla="*/ 0 w 1332411"/>
              <a:gd name="connsiteY8" fmla="*/ 2444976 h 24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1" h="2444976">
                <a:moveTo>
                  <a:pt x="0" y="0"/>
                </a:moveTo>
                <a:lnTo>
                  <a:pt x="1332411" y="0"/>
                </a:lnTo>
                <a:lnTo>
                  <a:pt x="1332411" y="20119"/>
                </a:lnTo>
                <a:lnTo>
                  <a:pt x="1316220" y="27919"/>
                </a:lnTo>
                <a:cubicBezTo>
                  <a:pt x="892730" y="257973"/>
                  <a:pt x="605242" y="706658"/>
                  <a:pt x="605242" y="1222488"/>
                </a:cubicBezTo>
                <a:cubicBezTo>
                  <a:pt x="605242" y="1738319"/>
                  <a:pt x="892730" y="2187003"/>
                  <a:pt x="1316220" y="2417057"/>
                </a:cubicBezTo>
                <a:lnTo>
                  <a:pt x="1332411" y="2424857"/>
                </a:lnTo>
                <a:lnTo>
                  <a:pt x="1332411" y="2444976"/>
                </a:lnTo>
                <a:lnTo>
                  <a:pt x="0" y="2444976"/>
                </a:lnTo>
                <a:close/>
              </a:path>
            </a:pathLst>
          </a:cu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endParaRPr lang="zh-CN" altLang="en-US" sz="1600">
              <a:solidFill>
                <a:srgbClr val="000000"/>
              </a:solidFill>
            </a:endParaRPr>
          </a:p>
        </p:txBody>
      </p:sp>
      <p:sp>
        <p:nvSpPr>
          <p:cNvPr id="8" name="椭圆 7">
            <a:extLst>
              <a:ext uri="{FF2B5EF4-FFF2-40B4-BE49-F238E27FC236}">
                <a16:creationId xmlns:a16="http://schemas.microsoft.com/office/drawing/2014/main" id="{8A479E59-A1B5-4F1B-A829-0277A1B9A4D4}"/>
              </a:ext>
            </a:extLst>
          </p:cNvPr>
          <p:cNvSpPr/>
          <p:nvPr userDrawn="1"/>
        </p:nvSpPr>
        <p:spPr>
          <a:xfrm>
            <a:off x="1230812" y="1892652"/>
            <a:ext cx="2391955" cy="2391955"/>
          </a:xfrm>
          <a:prstGeom prst="ellipse">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endParaRPr lang="zh-CN" altLang="en-US" sz="1600">
              <a:solidFill>
                <a:srgbClr val="000000"/>
              </a:solidFill>
            </a:endParaRPr>
          </a:p>
        </p:txBody>
      </p:sp>
      <p:sp>
        <p:nvSpPr>
          <p:cNvPr id="9" name="文本框 8">
            <a:extLst>
              <a:ext uri="{FF2B5EF4-FFF2-40B4-BE49-F238E27FC236}">
                <a16:creationId xmlns:a16="http://schemas.microsoft.com/office/drawing/2014/main" id="{202FEA6F-98A9-42DF-ADED-D32D8977E47F}"/>
              </a:ext>
            </a:extLst>
          </p:cNvPr>
          <p:cNvSpPr txBox="1"/>
          <p:nvPr userDrawn="1"/>
        </p:nvSpPr>
        <p:spPr>
          <a:xfrm>
            <a:off x="1997166" y="2101668"/>
            <a:ext cx="870857" cy="1625600"/>
          </a:xfrm>
          <a:prstGeom prst="rect">
            <a:avLst/>
          </a:prstGeom>
          <a:noFill/>
          <a:ln>
            <a:noFill/>
          </a:ln>
        </p:spPr>
        <p:txBody>
          <a:bodyPr vert="eaVert" wrap="square" lIns="24000" tIns="24000" rIns="24000" bIns="24000" rtlCol="0" anchor="ctr" anchorCtr="0">
            <a:noAutofit/>
          </a:bodyPr>
          <a:lstStyle/>
          <a:p>
            <a:pPr marL="0" indent="0" algn="ctr">
              <a:spcBef>
                <a:spcPts val="400"/>
              </a:spcBef>
              <a:buSzPct val="80000"/>
              <a:buFontTx/>
              <a:buNone/>
            </a:pPr>
            <a:r>
              <a:rPr lang="zh-CN" altLang="en-US" sz="4267" dirty="0">
                <a:solidFill>
                  <a:schemeClr val="bg1"/>
                </a:solidFill>
                <a:latin typeface="楷体" panose="02010609060101010101" pitchFamily="49" charset="-122"/>
                <a:ea typeface="楷体" panose="02010609060101010101" pitchFamily="49" charset="-122"/>
              </a:rPr>
              <a:t>目录</a:t>
            </a:r>
            <a:endParaRPr lang="zh-CN" altLang="en-US" sz="2400" dirty="0">
              <a:solidFill>
                <a:schemeClr val="bg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935ADD94-55D1-4B51-9900-A8F5AE005929}"/>
              </a:ext>
            </a:extLst>
          </p:cNvPr>
          <p:cNvSpPr/>
          <p:nvPr userDrawn="1"/>
        </p:nvSpPr>
        <p:spPr>
          <a:xfrm>
            <a:off x="3529875" y="1033418"/>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1</a:t>
            </a:r>
            <a:endParaRPr lang="zh-CN" altLang="en-US" sz="4800" dirty="0">
              <a:solidFill>
                <a:schemeClr val="bg1"/>
              </a:solidFill>
            </a:endParaRPr>
          </a:p>
        </p:txBody>
      </p:sp>
      <p:sp>
        <p:nvSpPr>
          <p:cNvPr id="11" name="椭圆 10">
            <a:extLst>
              <a:ext uri="{FF2B5EF4-FFF2-40B4-BE49-F238E27FC236}">
                <a16:creationId xmlns:a16="http://schemas.microsoft.com/office/drawing/2014/main" id="{A19BF015-428E-44FC-A22C-A03AD63406BC}"/>
              </a:ext>
            </a:extLst>
          </p:cNvPr>
          <p:cNvSpPr/>
          <p:nvPr userDrawn="1"/>
        </p:nvSpPr>
        <p:spPr>
          <a:xfrm>
            <a:off x="4114561" y="3000487"/>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2</a:t>
            </a:r>
            <a:endParaRPr lang="zh-CN" altLang="en-US" sz="4800" dirty="0">
              <a:solidFill>
                <a:schemeClr val="bg1"/>
              </a:solidFill>
            </a:endParaRPr>
          </a:p>
        </p:txBody>
      </p:sp>
      <p:sp>
        <p:nvSpPr>
          <p:cNvPr id="12" name="椭圆 11">
            <a:extLst>
              <a:ext uri="{FF2B5EF4-FFF2-40B4-BE49-F238E27FC236}">
                <a16:creationId xmlns:a16="http://schemas.microsoft.com/office/drawing/2014/main" id="{7866BFBF-1B45-4D38-92E3-1BC4F6243AF0}"/>
              </a:ext>
            </a:extLst>
          </p:cNvPr>
          <p:cNvSpPr/>
          <p:nvPr userDrawn="1"/>
        </p:nvSpPr>
        <p:spPr>
          <a:xfrm>
            <a:off x="3631997" y="4942777"/>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3</a:t>
            </a:r>
            <a:endParaRPr lang="zh-CN" altLang="en-US" sz="4800" dirty="0">
              <a:solidFill>
                <a:schemeClr val="bg1"/>
              </a:solidFill>
            </a:endParaRPr>
          </a:p>
        </p:txBody>
      </p:sp>
      <p:sp>
        <p:nvSpPr>
          <p:cNvPr id="14" name="矩形: 圆角 13">
            <a:extLst>
              <a:ext uri="{FF2B5EF4-FFF2-40B4-BE49-F238E27FC236}">
                <a16:creationId xmlns:a16="http://schemas.microsoft.com/office/drawing/2014/main" id="{2EBC749E-2B92-4B05-99B0-FDFC8BFDFECD}"/>
              </a:ext>
            </a:extLst>
          </p:cNvPr>
          <p:cNvSpPr/>
          <p:nvPr userDrawn="1"/>
        </p:nvSpPr>
        <p:spPr>
          <a:xfrm>
            <a:off x="4764742" y="1033418"/>
            <a:ext cx="6960865"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dirty="0">
              <a:solidFill>
                <a:schemeClr val="bg1"/>
              </a:solidFill>
            </a:endParaRPr>
          </a:p>
        </p:txBody>
      </p:sp>
      <p:sp>
        <p:nvSpPr>
          <p:cNvPr id="15" name="矩形: 圆角 14">
            <a:extLst>
              <a:ext uri="{FF2B5EF4-FFF2-40B4-BE49-F238E27FC236}">
                <a16:creationId xmlns:a16="http://schemas.microsoft.com/office/drawing/2014/main" id="{37E562B6-DBD8-452C-8E97-308ABD7BC197}"/>
              </a:ext>
            </a:extLst>
          </p:cNvPr>
          <p:cNvSpPr/>
          <p:nvPr userDrawn="1"/>
        </p:nvSpPr>
        <p:spPr>
          <a:xfrm>
            <a:off x="5256536" y="2975707"/>
            <a:ext cx="6542163"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a:solidFill>
                <a:schemeClr val="bg1"/>
              </a:solidFill>
            </a:endParaRPr>
          </a:p>
        </p:txBody>
      </p:sp>
      <p:sp>
        <p:nvSpPr>
          <p:cNvPr id="16" name="矩形: 圆角 15">
            <a:extLst>
              <a:ext uri="{FF2B5EF4-FFF2-40B4-BE49-F238E27FC236}">
                <a16:creationId xmlns:a16="http://schemas.microsoft.com/office/drawing/2014/main" id="{73C3358A-3872-4A22-BB9F-5E5C717CC954}"/>
              </a:ext>
            </a:extLst>
          </p:cNvPr>
          <p:cNvSpPr/>
          <p:nvPr userDrawn="1"/>
        </p:nvSpPr>
        <p:spPr>
          <a:xfrm>
            <a:off x="4837833" y="4942777"/>
            <a:ext cx="6960865"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a:solidFill>
                <a:schemeClr val="bg1"/>
              </a:solidFill>
            </a:endParaRPr>
          </a:p>
        </p:txBody>
      </p:sp>
      <p:sp>
        <p:nvSpPr>
          <p:cNvPr id="18" name="文本占位符 17">
            <a:extLst>
              <a:ext uri="{FF2B5EF4-FFF2-40B4-BE49-F238E27FC236}">
                <a16:creationId xmlns:a16="http://schemas.microsoft.com/office/drawing/2014/main" id="{21432C3E-6B21-44FC-8AED-E8E4AF4862C1}"/>
              </a:ext>
            </a:extLst>
          </p:cNvPr>
          <p:cNvSpPr txBox="1">
            <a:spLocks/>
          </p:cNvSpPr>
          <p:nvPr userDrawn="1"/>
        </p:nvSpPr>
        <p:spPr>
          <a:xfrm>
            <a:off x="4853517" y="1172634"/>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t>单击此处编辑母版文本样式</a:t>
            </a:r>
            <a:endParaRPr lang="zh-CN" altLang="en-US" sz="3200" dirty="0"/>
          </a:p>
        </p:txBody>
      </p:sp>
      <p:sp>
        <p:nvSpPr>
          <p:cNvPr id="19" name="文本占位符 17">
            <a:extLst>
              <a:ext uri="{FF2B5EF4-FFF2-40B4-BE49-F238E27FC236}">
                <a16:creationId xmlns:a16="http://schemas.microsoft.com/office/drawing/2014/main" id="{55E57886-82E5-42AE-AE55-86FB76D39B96}"/>
              </a:ext>
            </a:extLst>
          </p:cNvPr>
          <p:cNvSpPr txBox="1">
            <a:spLocks/>
          </p:cNvSpPr>
          <p:nvPr userDrawn="1"/>
        </p:nvSpPr>
        <p:spPr>
          <a:xfrm>
            <a:off x="5333365" y="3118670"/>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单击此处编辑母版文本样式</a:t>
            </a:r>
          </a:p>
        </p:txBody>
      </p:sp>
      <p:sp>
        <p:nvSpPr>
          <p:cNvPr id="20" name="文本占位符 17">
            <a:extLst>
              <a:ext uri="{FF2B5EF4-FFF2-40B4-BE49-F238E27FC236}">
                <a16:creationId xmlns:a16="http://schemas.microsoft.com/office/drawing/2014/main" id="{EDC220B4-9A7E-4FE4-ACF6-3DA5E5BA3B8D}"/>
              </a:ext>
            </a:extLst>
          </p:cNvPr>
          <p:cNvSpPr txBox="1">
            <a:spLocks/>
          </p:cNvSpPr>
          <p:nvPr userDrawn="1"/>
        </p:nvSpPr>
        <p:spPr>
          <a:xfrm>
            <a:off x="4914664" y="5088947"/>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t>单击此处编辑母版文本样式</a:t>
            </a:r>
            <a:endParaRPr lang="zh-CN" altLang="en-US" sz="3200" dirty="0"/>
          </a:p>
        </p:txBody>
      </p:sp>
      <p:sp>
        <p:nvSpPr>
          <p:cNvPr id="2" name="椭圆 1">
            <a:extLst>
              <a:ext uri="{FF2B5EF4-FFF2-40B4-BE49-F238E27FC236}">
                <a16:creationId xmlns:a16="http://schemas.microsoft.com/office/drawing/2014/main" id="{7767758B-D92C-4E4D-A1B2-C0B72944DE8F}"/>
              </a:ext>
            </a:extLst>
          </p:cNvPr>
          <p:cNvSpPr/>
          <p:nvPr userDrawn="1"/>
        </p:nvSpPr>
        <p:spPr>
          <a:xfrm>
            <a:off x="-2608986" y="-190585"/>
            <a:ext cx="7239169" cy="7239169"/>
          </a:xfrm>
          <a:prstGeom prst="ellipse">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845839810"/>
      </p:ext>
    </p:extLst>
  </p:cSld>
  <p:clrMap bg1="lt1" tx1="dk1" bg2="lt2" tx2="dk2" accent1="accent1" accent2="accent2" accent3="accent3" accent4="accent4" accent5="accent5" accent6="accent6" hlink="hlink" folHlink="folHlink"/>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diagramData" Target="../diagrams/data11.xml"/><Relationship Id="rId2" Type="http://schemas.openxmlformats.org/officeDocument/2006/relationships/diagramData" Target="../diagrams/data9.xml"/><Relationship Id="rId16" Type="http://schemas.microsoft.com/office/2007/relationships/diagramDrawing" Target="../diagrams/drawing11.xml"/><Relationship Id="rId1" Type="http://schemas.openxmlformats.org/officeDocument/2006/relationships/slideLayout" Target="../slideLayouts/slideLayout20.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5.xml"/><Relationship Id="rId18" Type="http://schemas.openxmlformats.org/officeDocument/2006/relationships/diagramLayout" Target="../diagrams/layout16.xml"/><Relationship Id="rId3" Type="http://schemas.openxmlformats.org/officeDocument/2006/relationships/diagramLayout" Target="../diagrams/layout13.xml"/><Relationship Id="rId21" Type="http://schemas.microsoft.com/office/2007/relationships/diagramDrawing" Target="../diagrams/drawing16.xml"/><Relationship Id="rId7" Type="http://schemas.openxmlformats.org/officeDocument/2006/relationships/diagramData" Target="../diagrams/data14.xml"/><Relationship Id="rId12" Type="http://schemas.openxmlformats.org/officeDocument/2006/relationships/diagramData" Target="../diagrams/data15.xml"/><Relationship Id="rId17" Type="http://schemas.openxmlformats.org/officeDocument/2006/relationships/diagramData" Target="../diagrams/data16.xml"/><Relationship Id="rId2" Type="http://schemas.openxmlformats.org/officeDocument/2006/relationships/diagramData" Target="../diagrams/data13.xml"/><Relationship Id="rId16" Type="http://schemas.microsoft.com/office/2007/relationships/diagramDrawing" Target="../diagrams/drawing15.xml"/><Relationship Id="rId20" Type="http://schemas.openxmlformats.org/officeDocument/2006/relationships/diagramColors" Target="../diagrams/colors16.xml"/><Relationship Id="rId1" Type="http://schemas.openxmlformats.org/officeDocument/2006/relationships/slideLayout" Target="../slideLayouts/slideLayout20.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5.xml"/><Relationship Id="rId10" Type="http://schemas.openxmlformats.org/officeDocument/2006/relationships/diagramColors" Target="../diagrams/colors14.xml"/><Relationship Id="rId19" Type="http://schemas.openxmlformats.org/officeDocument/2006/relationships/diagramQuickStyle" Target="../diagrams/quickStyle16.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19.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3.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0.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9.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2" Type="http://schemas.openxmlformats.org/officeDocument/2006/relationships/diagramData" Target="../diagrams/data26.xml"/><Relationship Id="rId1" Type="http://schemas.openxmlformats.org/officeDocument/2006/relationships/slideLayout" Target="../slideLayouts/slideLayout19.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diagramLayout" Target="../diagrams/layout28.xml"/><Relationship Id="rId7" Type="http://schemas.openxmlformats.org/officeDocument/2006/relationships/diagramData" Target="../diagrams/data29.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diagramLayout" Target="../diagrams/layout38.xml"/><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diagramData" Target="../diagrams/data38.xml"/><Relationship Id="rId2" Type="http://schemas.openxmlformats.org/officeDocument/2006/relationships/diagramData" Target="../diagrams/data36.xml"/><Relationship Id="rId16" Type="http://schemas.microsoft.com/office/2007/relationships/diagramDrawing" Target="../diagrams/drawing38.xml"/><Relationship Id="rId1" Type="http://schemas.openxmlformats.org/officeDocument/2006/relationships/slideLayout" Target="../slideLayouts/slideLayout27.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5" Type="http://schemas.openxmlformats.org/officeDocument/2006/relationships/diagramColors" Target="../diagrams/colors38.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diagramQuickStyle" Target="../diagrams/quickStyl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0F9244-C748-052B-1AE9-7F85AF989099}"/>
              </a:ext>
            </a:extLst>
          </p:cNvPr>
          <p:cNvSpPr>
            <a:spLocks noGrp="1"/>
          </p:cNvSpPr>
          <p:nvPr>
            <p:ph type="body" idx="1"/>
          </p:nvPr>
        </p:nvSpPr>
        <p:spPr/>
        <p:txBody>
          <a:bodyPr/>
          <a:lstStyle/>
          <a:p>
            <a:r>
              <a:rPr lang="zh-CN" altLang="en-US" dirty="0"/>
              <a:t>研究方法论</a:t>
            </a:r>
          </a:p>
        </p:txBody>
      </p:sp>
      <p:sp>
        <p:nvSpPr>
          <p:cNvPr id="4" name="文本占位符 3">
            <a:extLst>
              <a:ext uri="{FF2B5EF4-FFF2-40B4-BE49-F238E27FC236}">
                <a16:creationId xmlns:a16="http://schemas.microsoft.com/office/drawing/2014/main" id="{B64F4D1B-08AB-7067-A2A7-4FCB6E40A53C}"/>
              </a:ext>
            </a:extLst>
          </p:cNvPr>
          <p:cNvSpPr>
            <a:spLocks noGrp="1"/>
          </p:cNvSpPr>
          <p:nvPr>
            <p:ph type="body" sz="quarter" idx="15"/>
          </p:nvPr>
        </p:nvSpPr>
        <p:spPr/>
        <p:txBody>
          <a:bodyPr/>
          <a:lstStyle/>
          <a:p>
            <a:r>
              <a:rPr lang="zh-CN" altLang="en-US" dirty="0"/>
              <a:t>童长征</a:t>
            </a:r>
          </a:p>
        </p:txBody>
      </p:sp>
    </p:spTree>
    <p:extLst>
      <p:ext uri="{BB962C8B-B14F-4D97-AF65-F5344CB8AC3E}">
        <p14:creationId xmlns:p14="http://schemas.microsoft.com/office/powerpoint/2010/main" val="4071336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BCCC2223-EF1C-4621-37F0-81DA0E956737}"/>
              </a:ext>
            </a:extLst>
          </p:cNvPr>
          <p:cNvSpPr>
            <a:spLocks noGrp="1"/>
          </p:cNvSpPr>
          <p:nvPr>
            <p:ph type="title"/>
          </p:nvPr>
        </p:nvSpPr>
        <p:spPr>
          <a:xfrm>
            <a:off x="635" y="0"/>
            <a:ext cx="10464800" cy="532130"/>
          </a:xfrm>
        </p:spPr>
        <p:txBody>
          <a:bodyPr/>
          <a:lstStyle/>
          <a:p>
            <a:r>
              <a:rPr lang="zh-CN" altLang="en-US" dirty="0"/>
              <a:t>铁矿的现金成本图</a:t>
            </a:r>
            <a:endParaRPr lang="en-US" dirty="0"/>
          </a:p>
        </p:txBody>
      </p:sp>
      <p:sp>
        <p:nvSpPr>
          <p:cNvPr id="1033" name="Text Placeholder 2">
            <a:extLst>
              <a:ext uri="{FF2B5EF4-FFF2-40B4-BE49-F238E27FC236}">
                <a16:creationId xmlns:a16="http://schemas.microsoft.com/office/drawing/2014/main" id="{646CA565-2C8E-85C3-B8F8-02520FAB1795}"/>
              </a:ext>
            </a:extLst>
          </p:cNvPr>
          <p:cNvSpPr>
            <a:spLocks noGrp="1"/>
          </p:cNvSpPr>
          <p:nvPr>
            <p:ph type="body" idx="13"/>
          </p:nvPr>
        </p:nvSpPr>
        <p:spPr>
          <a:xfrm>
            <a:off x="614400" y="6655058"/>
            <a:ext cx="2171998" cy="260635"/>
          </a:xfrm>
        </p:spPr>
        <p:txBody>
          <a:bodyPr/>
          <a:lstStyle/>
          <a:p>
            <a:endParaRPr lang="en-US"/>
          </a:p>
        </p:txBody>
      </p:sp>
      <p:pic>
        <p:nvPicPr>
          <p:cNvPr id="1026" name="Picture 2">
            <a:extLst>
              <a:ext uri="{FF2B5EF4-FFF2-40B4-BE49-F238E27FC236}">
                <a16:creationId xmlns:a16="http://schemas.microsoft.com/office/drawing/2014/main" id="{465C1E52-76D2-009A-01D9-A234DFA16B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1136" y="710223"/>
            <a:ext cx="4750399" cy="5605191"/>
          </a:xfrm>
          <a:prstGeom prst="rect">
            <a:avLst/>
          </a:prstGeom>
          <a:solidFill>
            <a:srgbClr val="FFFFFF"/>
          </a:solidFill>
        </p:spPr>
      </p:pic>
      <p:pic>
        <p:nvPicPr>
          <p:cNvPr id="1028" name="Picture 4">
            <a:extLst>
              <a:ext uri="{FF2B5EF4-FFF2-40B4-BE49-F238E27FC236}">
                <a16:creationId xmlns:a16="http://schemas.microsoft.com/office/drawing/2014/main" id="{59A4B8B7-C556-6A54-ACF0-A57A146DDE80}"/>
              </a:ext>
            </a:extLst>
          </p:cNvPr>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6805238" y="709613"/>
            <a:ext cx="4580687" cy="560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69167-5691-88E8-03D1-080722840DBE}"/>
              </a:ext>
            </a:extLst>
          </p:cNvPr>
          <p:cNvSpPr>
            <a:spLocks noGrp="1"/>
          </p:cNvSpPr>
          <p:nvPr>
            <p:ph type="title"/>
          </p:nvPr>
        </p:nvSpPr>
        <p:spPr/>
        <p:txBody>
          <a:bodyPr/>
          <a:lstStyle/>
          <a:p>
            <a:r>
              <a:rPr lang="zh-CN" altLang="en-US" dirty="0"/>
              <a:t>弹性：</a:t>
            </a:r>
            <a:endParaRPr lang="en-US" dirty="0"/>
          </a:p>
        </p:txBody>
      </p:sp>
      <p:sp>
        <p:nvSpPr>
          <p:cNvPr id="3" name="文本占位符 2">
            <a:extLst>
              <a:ext uri="{FF2B5EF4-FFF2-40B4-BE49-F238E27FC236}">
                <a16:creationId xmlns:a16="http://schemas.microsoft.com/office/drawing/2014/main" id="{E297E358-5D07-921F-AD1C-5CF2C8C9F6F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B856BB1-AF49-6C8F-8EE4-30838809ADBB}"/>
              </a:ext>
            </a:extLst>
          </p:cNvPr>
          <p:cNvSpPr>
            <a:spLocks noGrp="1"/>
          </p:cNvSpPr>
          <p:nvPr>
            <p:ph idx="1"/>
          </p:nvPr>
        </p:nvSpPr>
        <p:spPr>
          <a:xfrm>
            <a:off x="138616" y="710223"/>
            <a:ext cx="11914768" cy="532131"/>
          </a:xfrm>
        </p:spPr>
        <p:txBody>
          <a:bodyPr/>
          <a:lstStyle/>
          <a:p>
            <a:r>
              <a:rPr lang="zh-CN" altLang="en-US" dirty="0"/>
              <a:t>定义：一个变量的变化对另一个变量变化的影响程度。</a:t>
            </a:r>
            <a:endParaRPr lang="en-US" dirty="0"/>
          </a:p>
        </p:txBody>
      </p:sp>
      <p:sp>
        <p:nvSpPr>
          <p:cNvPr id="5" name="文本框 4">
            <a:extLst>
              <a:ext uri="{FF2B5EF4-FFF2-40B4-BE49-F238E27FC236}">
                <a16:creationId xmlns:a16="http://schemas.microsoft.com/office/drawing/2014/main" id="{186FD100-BC67-C38D-B659-E12E3C36197A}"/>
              </a:ext>
            </a:extLst>
          </p:cNvPr>
          <p:cNvSpPr txBox="1"/>
          <p:nvPr/>
        </p:nvSpPr>
        <p:spPr>
          <a:xfrm>
            <a:off x="335360" y="1412776"/>
            <a:ext cx="3744416" cy="646331"/>
          </a:xfrm>
          <a:prstGeom prst="rect">
            <a:avLst/>
          </a:prstGeom>
          <a:noFill/>
        </p:spPr>
        <p:txBody>
          <a:bodyPr wrap="square" rtlCol="0">
            <a:spAutoFit/>
          </a:bodyPr>
          <a:lstStyle/>
          <a:p>
            <a:r>
              <a:rPr lang="zh-CN" altLang="en-US" dirty="0"/>
              <a:t>供应弹性：价格变化一个单位对供应量的影响量</a:t>
            </a:r>
            <a:endParaRPr lang="en-US" dirty="0"/>
          </a:p>
        </p:txBody>
      </p:sp>
      <p:sp>
        <p:nvSpPr>
          <p:cNvPr id="6" name="文本框 5">
            <a:extLst>
              <a:ext uri="{FF2B5EF4-FFF2-40B4-BE49-F238E27FC236}">
                <a16:creationId xmlns:a16="http://schemas.microsoft.com/office/drawing/2014/main" id="{0F96D659-D88B-BEA3-35D7-A29F01F820D9}"/>
              </a:ext>
            </a:extLst>
          </p:cNvPr>
          <p:cNvSpPr txBox="1"/>
          <p:nvPr/>
        </p:nvSpPr>
        <p:spPr>
          <a:xfrm>
            <a:off x="6600056" y="1412775"/>
            <a:ext cx="3744416" cy="646331"/>
          </a:xfrm>
          <a:prstGeom prst="rect">
            <a:avLst/>
          </a:prstGeom>
          <a:noFill/>
        </p:spPr>
        <p:txBody>
          <a:bodyPr wrap="square" rtlCol="0">
            <a:spAutoFit/>
          </a:bodyPr>
          <a:lstStyle/>
          <a:p>
            <a:r>
              <a:rPr lang="zh-CN" altLang="en-US" dirty="0"/>
              <a:t>需求弹性：价格变化一个单位对需求量的影响量</a:t>
            </a:r>
            <a:endParaRPr lang="en-US" dirty="0"/>
          </a:p>
        </p:txBody>
      </p:sp>
      <p:sp>
        <p:nvSpPr>
          <p:cNvPr id="8" name="文本框 7">
            <a:extLst>
              <a:ext uri="{FF2B5EF4-FFF2-40B4-BE49-F238E27FC236}">
                <a16:creationId xmlns:a16="http://schemas.microsoft.com/office/drawing/2014/main" id="{E8C223D6-5D5C-8A48-6BB5-F9D42418A777}"/>
              </a:ext>
            </a:extLst>
          </p:cNvPr>
          <p:cNvSpPr txBox="1"/>
          <p:nvPr/>
        </p:nvSpPr>
        <p:spPr>
          <a:xfrm>
            <a:off x="335360" y="2420888"/>
            <a:ext cx="5544616" cy="369332"/>
          </a:xfrm>
          <a:prstGeom prst="rect">
            <a:avLst/>
          </a:prstGeom>
          <a:noFill/>
        </p:spPr>
        <p:txBody>
          <a:bodyPr wrap="square" rtlCol="0">
            <a:spAutoFit/>
          </a:bodyPr>
          <a:lstStyle/>
          <a:p>
            <a:r>
              <a:rPr lang="zh-CN" altLang="en-US" dirty="0"/>
              <a:t>不同条件下弹性也会发生不同的变化</a:t>
            </a:r>
            <a:endParaRPr lang="en-US" dirty="0"/>
          </a:p>
        </p:txBody>
      </p:sp>
      <p:sp>
        <p:nvSpPr>
          <p:cNvPr id="9" name="文本框 8">
            <a:extLst>
              <a:ext uri="{FF2B5EF4-FFF2-40B4-BE49-F238E27FC236}">
                <a16:creationId xmlns:a16="http://schemas.microsoft.com/office/drawing/2014/main" id="{31629954-5792-347C-3B6C-10ECA83CA372}"/>
              </a:ext>
            </a:extLst>
          </p:cNvPr>
          <p:cNvSpPr txBox="1"/>
          <p:nvPr/>
        </p:nvSpPr>
        <p:spPr>
          <a:xfrm>
            <a:off x="335360" y="3161625"/>
            <a:ext cx="5544616" cy="369332"/>
          </a:xfrm>
          <a:prstGeom prst="rect">
            <a:avLst/>
          </a:prstGeom>
          <a:noFill/>
        </p:spPr>
        <p:txBody>
          <a:bodyPr wrap="square" rtlCol="0">
            <a:spAutoFit/>
          </a:bodyPr>
          <a:lstStyle/>
          <a:p>
            <a:r>
              <a:rPr lang="zh-CN" altLang="en-US" dirty="0"/>
              <a:t>弹性越大的一面，对价格的影响越大。</a:t>
            </a:r>
            <a:endParaRPr lang="en-US" dirty="0"/>
          </a:p>
        </p:txBody>
      </p:sp>
      <p:sp>
        <p:nvSpPr>
          <p:cNvPr id="10" name="文本框 9">
            <a:extLst>
              <a:ext uri="{FF2B5EF4-FFF2-40B4-BE49-F238E27FC236}">
                <a16:creationId xmlns:a16="http://schemas.microsoft.com/office/drawing/2014/main" id="{50C361D3-397B-406D-99EF-4B5F3B3831AA}"/>
              </a:ext>
            </a:extLst>
          </p:cNvPr>
          <p:cNvSpPr txBox="1"/>
          <p:nvPr/>
        </p:nvSpPr>
        <p:spPr>
          <a:xfrm>
            <a:off x="168021" y="3853989"/>
            <a:ext cx="5688632" cy="2246769"/>
          </a:xfrm>
          <a:prstGeom prst="rect">
            <a:avLst/>
          </a:prstGeom>
          <a:noFill/>
        </p:spPr>
        <p:txBody>
          <a:bodyPr wrap="square" rtlCol="0">
            <a:spAutoFit/>
          </a:bodyPr>
          <a:lstStyle/>
          <a:p>
            <a:r>
              <a:rPr lang="zh-CN" altLang="en-US" sz="2800" dirty="0">
                <a:latin typeface="+mj-ea"/>
                <a:ea typeface="+mj-ea"/>
              </a:rPr>
              <a:t>供应弹性大，需求弹性小时，供应的影响更大；应多关注供应的变化；</a:t>
            </a:r>
            <a:endParaRPr lang="en-US" altLang="zh-CN" sz="2800" dirty="0">
              <a:latin typeface="+mj-ea"/>
              <a:ea typeface="+mj-ea"/>
            </a:endParaRPr>
          </a:p>
          <a:p>
            <a:endParaRPr lang="en-US" altLang="zh-CN" sz="2800" dirty="0">
              <a:latin typeface="+mj-ea"/>
              <a:ea typeface="+mj-ea"/>
            </a:endParaRPr>
          </a:p>
          <a:p>
            <a:r>
              <a:rPr lang="zh-CN" altLang="en-US" sz="2800" dirty="0"/>
              <a:t>供应弹性小，需求弹性大时，需求的弹性更大，应多关注需求的变化。</a:t>
            </a:r>
            <a:endParaRPr lang="en-US" sz="2800" dirty="0"/>
          </a:p>
        </p:txBody>
      </p:sp>
      <p:cxnSp>
        <p:nvCxnSpPr>
          <p:cNvPr id="11" name="直接箭头连接符 10">
            <a:extLst>
              <a:ext uri="{FF2B5EF4-FFF2-40B4-BE49-F238E27FC236}">
                <a16:creationId xmlns:a16="http://schemas.microsoft.com/office/drawing/2014/main" id="{2650D2A5-ABFC-9AA5-FB9A-67B50CE1508C}"/>
              </a:ext>
            </a:extLst>
          </p:cNvPr>
          <p:cNvCxnSpPr>
            <a:cxnSpLocks/>
          </p:cNvCxnSpPr>
          <p:nvPr/>
        </p:nvCxnSpPr>
        <p:spPr>
          <a:xfrm>
            <a:off x="6315008" y="4725467"/>
            <a:ext cx="28068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29C6012-791F-225C-6806-1FE273EDF872}"/>
              </a:ext>
            </a:extLst>
          </p:cNvPr>
          <p:cNvCxnSpPr>
            <a:cxnSpLocks/>
          </p:cNvCxnSpPr>
          <p:nvPr/>
        </p:nvCxnSpPr>
        <p:spPr>
          <a:xfrm flipV="1">
            <a:off x="6315008" y="2219744"/>
            <a:ext cx="0" cy="25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326A3B84-1BBD-DA8A-293F-7E62DC436B2E}"/>
              </a:ext>
            </a:extLst>
          </p:cNvPr>
          <p:cNvSpPr/>
          <p:nvPr/>
        </p:nvSpPr>
        <p:spPr>
          <a:xfrm>
            <a:off x="6755699" y="2219744"/>
            <a:ext cx="925988" cy="2321057"/>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F8E6CE-A95F-8C66-D118-5BE4B5407FB9}"/>
              </a:ext>
            </a:extLst>
          </p:cNvPr>
          <p:cNvSpPr txBox="1"/>
          <p:nvPr/>
        </p:nvSpPr>
        <p:spPr>
          <a:xfrm>
            <a:off x="6035072" y="2028336"/>
            <a:ext cx="338554" cy="369332"/>
          </a:xfrm>
          <a:prstGeom prst="rect">
            <a:avLst/>
          </a:prstGeom>
          <a:noFill/>
        </p:spPr>
        <p:txBody>
          <a:bodyPr wrap="square" rtlCol="0">
            <a:spAutoFit/>
          </a:bodyPr>
          <a:lstStyle/>
          <a:p>
            <a:r>
              <a:rPr lang="en-US" altLang="zh-CN" dirty="0"/>
              <a:t>P</a:t>
            </a:r>
            <a:endParaRPr lang="zh-CN" altLang="en-US" dirty="0"/>
          </a:p>
        </p:txBody>
      </p:sp>
      <p:sp>
        <p:nvSpPr>
          <p:cNvPr id="15" name="文本框 14">
            <a:extLst>
              <a:ext uri="{FF2B5EF4-FFF2-40B4-BE49-F238E27FC236}">
                <a16:creationId xmlns:a16="http://schemas.microsoft.com/office/drawing/2014/main" id="{6BC32134-BCE3-DF45-483D-8AE6534E8C2E}"/>
              </a:ext>
            </a:extLst>
          </p:cNvPr>
          <p:cNvSpPr txBox="1"/>
          <p:nvPr/>
        </p:nvSpPr>
        <p:spPr>
          <a:xfrm>
            <a:off x="9229723" y="4540801"/>
            <a:ext cx="351378" cy="369332"/>
          </a:xfrm>
          <a:prstGeom prst="rect">
            <a:avLst/>
          </a:prstGeom>
          <a:noFill/>
        </p:spPr>
        <p:txBody>
          <a:bodyPr wrap="square" rtlCol="0">
            <a:spAutoFit/>
          </a:bodyPr>
          <a:lstStyle/>
          <a:p>
            <a:r>
              <a:rPr lang="en-US" altLang="zh-CN" dirty="0"/>
              <a:t>Q</a:t>
            </a:r>
            <a:endParaRPr lang="zh-CN" altLang="en-US" dirty="0"/>
          </a:p>
        </p:txBody>
      </p:sp>
      <p:sp>
        <p:nvSpPr>
          <p:cNvPr id="17" name="文本框 16">
            <a:extLst>
              <a:ext uri="{FF2B5EF4-FFF2-40B4-BE49-F238E27FC236}">
                <a16:creationId xmlns:a16="http://schemas.microsoft.com/office/drawing/2014/main" id="{A08FECD5-2F73-02B5-5400-B906068B880E}"/>
              </a:ext>
            </a:extLst>
          </p:cNvPr>
          <p:cNvSpPr txBox="1"/>
          <p:nvPr/>
        </p:nvSpPr>
        <p:spPr>
          <a:xfrm>
            <a:off x="5990059" y="4725467"/>
            <a:ext cx="364202" cy="369332"/>
          </a:xfrm>
          <a:prstGeom prst="rect">
            <a:avLst/>
          </a:prstGeom>
          <a:noFill/>
        </p:spPr>
        <p:txBody>
          <a:bodyPr wrap="square" rtlCol="0">
            <a:spAutoFit/>
          </a:bodyPr>
          <a:lstStyle/>
          <a:p>
            <a:r>
              <a:rPr lang="en-US" dirty="0"/>
              <a:t>O</a:t>
            </a:r>
          </a:p>
        </p:txBody>
      </p:sp>
      <p:sp>
        <p:nvSpPr>
          <p:cNvPr id="26" name="文本框 25">
            <a:extLst>
              <a:ext uri="{FF2B5EF4-FFF2-40B4-BE49-F238E27FC236}">
                <a16:creationId xmlns:a16="http://schemas.microsoft.com/office/drawing/2014/main" id="{8090D37B-0C91-4E76-8BA0-AB9F3C9651D3}"/>
              </a:ext>
            </a:extLst>
          </p:cNvPr>
          <p:cNvSpPr txBox="1"/>
          <p:nvPr/>
        </p:nvSpPr>
        <p:spPr>
          <a:xfrm>
            <a:off x="7897711" y="3118155"/>
            <a:ext cx="1338828" cy="369332"/>
          </a:xfrm>
          <a:prstGeom prst="rect">
            <a:avLst/>
          </a:prstGeom>
          <a:noFill/>
        </p:spPr>
        <p:txBody>
          <a:bodyPr wrap="none" rtlCol="0">
            <a:spAutoFit/>
          </a:bodyPr>
          <a:lstStyle/>
          <a:p>
            <a:r>
              <a:rPr lang="zh-CN" altLang="en-US" dirty="0"/>
              <a:t>供给弹性小</a:t>
            </a:r>
            <a:endParaRPr lang="en-US" dirty="0"/>
          </a:p>
        </p:txBody>
      </p:sp>
      <p:cxnSp>
        <p:nvCxnSpPr>
          <p:cNvPr id="27" name="直接箭头连接符 26">
            <a:extLst>
              <a:ext uri="{FF2B5EF4-FFF2-40B4-BE49-F238E27FC236}">
                <a16:creationId xmlns:a16="http://schemas.microsoft.com/office/drawing/2014/main" id="{D5CCE657-5219-843B-B30A-509B4FB713D3}"/>
              </a:ext>
            </a:extLst>
          </p:cNvPr>
          <p:cNvCxnSpPr>
            <a:cxnSpLocks/>
          </p:cNvCxnSpPr>
          <p:nvPr/>
        </p:nvCxnSpPr>
        <p:spPr>
          <a:xfrm>
            <a:off x="9140410" y="4725467"/>
            <a:ext cx="28068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E57B561-FD07-5C51-93A5-E403F949CEE3}"/>
              </a:ext>
            </a:extLst>
          </p:cNvPr>
          <p:cNvCxnSpPr>
            <a:cxnSpLocks/>
          </p:cNvCxnSpPr>
          <p:nvPr/>
        </p:nvCxnSpPr>
        <p:spPr>
          <a:xfrm flipV="1">
            <a:off x="9140410" y="2219744"/>
            <a:ext cx="0" cy="25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任意多边形: 形状 28">
            <a:extLst>
              <a:ext uri="{FF2B5EF4-FFF2-40B4-BE49-F238E27FC236}">
                <a16:creationId xmlns:a16="http://schemas.microsoft.com/office/drawing/2014/main" id="{1970EC77-0CA2-EF7E-02CB-01C72A62EB2B}"/>
              </a:ext>
            </a:extLst>
          </p:cNvPr>
          <p:cNvSpPr/>
          <p:nvPr/>
        </p:nvSpPr>
        <p:spPr>
          <a:xfrm>
            <a:off x="9523976" y="2924943"/>
            <a:ext cx="2260655" cy="1090299"/>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BA15EA6-5C77-2A4F-EBEF-5D2518E32336}"/>
              </a:ext>
            </a:extLst>
          </p:cNvPr>
          <p:cNvSpPr txBox="1"/>
          <p:nvPr/>
        </p:nvSpPr>
        <p:spPr>
          <a:xfrm>
            <a:off x="8860474" y="2028336"/>
            <a:ext cx="338554" cy="369332"/>
          </a:xfrm>
          <a:prstGeom prst="rect">
            <a:avLst/>
          </a:prstGeom>
          <a:noFill/>
        </p:spPr>
        <p:txBody>
          <a:bodyPr wrap="square" rtlCol="0">
            <a:spAutoFit/>
          </a:bodyPr>
          <a:lstStyle/>
          <a:p>
            <a:r>
              <a:rPr lang="en-US" altLang="zh-CN" dirty="0"/>
              <a:t>P</a:t>
            </a:r>
            <a:endParaRPr lang="zh-CN" altLang="en-US" dirty="0"/>
          </a:p>
        </p:txBody>
      </p:sp>
      <p:sp>
        <p:nvSpPr>
          <p:cNvPr id="31" name="文本框 30">
            <a:extLst>
              <a:ext uri="{FF2B5EF4-FFF2-40B4-BE49-F238E27FC236}">
                <a16:creationId xmlns:a16="http://schemas.microsoft.com/office/drawing/2014/main" id="{D18290A6-C885-B5DC-F036-84C2F9F8A3DE}"/>
              </a:ext>
            </a:extLst>
          </p:cNvPr>
          <p:cNvSpPr txBox="1"/>
          <p:nvPr/>
        </p:nvSpPr>
        <p:spPr>
          <a:xfrm>
            <a:off x="12055125" y="4540801"/>
            <a:ext cx="351378" cy="369332"/>
          </a:xfrm>
          <a:prstGeom prst="rect">
            <a:avLst/>
          </a:prstGeom>
          <a:noFill/>
        </p:spPr>
        <p:txBody>
          <a:bodyPr wrap="square" rtlCol="0">
            <a:spAutoFit/>
          </a:bodyPr>
          <a:lstStyle/>
          <a:p>
            <a:r>
              <a:rPr lang="en-US" altLang="zh-CN" dirty="0"/>
              <a:t>Q</a:t>
            </a:r>
            <a:endParaRPr lang="zh-CN" altLang="en-US" dirty="0"/>
          </a:p>
        </p:txBody>
      </p:sp>
      <p:sp>
        <p:nvSpPr>
          <p:cNvPr id="32" name="文本框 31">
            <a:extLst>
              <a:ext uri="{FF2B5EF4-FFF2-40B4-BE49-F238E27FC236}">
                <a16:creationId xmlns:a16="http://schemas.microsoft.com/office/drawing/2014/main" id="{DD54C0EF-4DE3-A1C5-66AC-2F8BD9E4E5CE}"/>
              </a:ext>
            </a:extLst>
          </p:cNvPr>
          <p:cNvSpPr txBox="1"/>
          <p:nvPr/>
        </p:nvSpPr>
        <p:spPr>
          <a:xfrm>
            <a:off x="8815461" y="4725467"/>
            <a:ext cx="364202" cy="369332"/>
          </a:xfrm>
          <a:prstGeom prst="rect">
            <a:avLst/>
          </a:prstGeom>
          <a:noFill/>
        </p:spPr>
        <p:txBody>
          <a:bodyPr wrap="square" rtlCol="0">
            <a:spAutoFit/>
          </a:bodyPr>
          <a:lstStyle/>
          <a:p>
            <a:r>
              <a:rPr lang="en-US" dirty="0"/>
              <a:t>O</a:t>
            </a:r>
          </a:p>
        </p:txBody>
      </p:sp>
      <p:sp>
        <p:nvSpPr>
          <p:cNvPr id="33" name="文本框 32">
            <a:extLst>
              <a:ext uri="{FF2B5EF4-FFF2-40B4-BE49-F238E27FC236}">
                <a16:creationId xmlns:a16="http://schemas.microsoft.com/office/drawing/2014/main" id="{C67F52DB-6939-DECD-5A30-7FFC4D66CC87}"/>
              </a:ext>
            </a:extLst>
          </p:cNvPr>
          <p:cNvSpPr txBox="1"/>
          <p:nvPr/>
        </p:nvSpPr>
        <p:spPr>
          <a:xfrm>
            <a:off x="9713696" y="2924943"/>
            <a:ext cx="1338828" cy="369332"/>
          </a:xfrm>
          <a:prstGeom prst="rect">
            <a:avLst/>
          </a:prstGeom>
          <a:noFill/>
        </p:spPr>
        <p:txBody>
          <a:bodyPr wrap="none" rtlCol="0">
            <a:spAutoFit/>
          </a:bodyPr>
          <a:lstStyle/>
          <a:p>
            <a:r>
              <a:rPr lang="zh-CN" altLang="en-US" dirty="0"/>
              <a:t>供给弹性大</a:t>
            </a:r>
            <a:endParaRPr lang="en-US" dirty="0"/>
          </a:p>
        </p:txBody>
      </p:sp>
    </p:spTree>
    <p:extLst>
      <p:ext uri="{BB962C8B-B14F-4D97-AF65-F5344CB8AC3E}">
        <p14:creationId xmlns:p14="http://schemas.microsoft.com/office/powerpoint/2010/main" val="17429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687342-688D-93B6-7846-62CDC8CF1AB7}"/>
              </a:ext>
            </a:extLst>
          </p:cNvPr>
          <p:cNvSpPr>
            <a:spLocks noGrp="1"/>
          </p:cNvSpPr>
          <p:nvPr>
            <p:ph type="body" sz="quarter" idx="11"/>
          </p:nvPr>
        </p:nvSpPr>
        <p:spPr/>
        <p:txBody>
          <a:bodyPr/>
          <a:lstStyle/>
          <a:p>
            <a:r>
              <a:rPr lang="zh-CN" altLang="en-US" dirty="0"/>
              <a:t>供求曲线只反映了价格变化对供给量的影响。</a:t>
            </a:r>
            <a:endParaRPr lang="en-US" altLang="zh-CN" dirty="0"/>
          </a:p>
          <a:p>
            <a:r>
              <a:rPr lang="zh-CN" altLang="en-US" dirty="0"/>
              <a:t>当其他因素影响的时候，供应曲线会发生相应的移动。甚至本身的形状弹性都会发生改变。导致其不是一个线性的移动。</a:t>
            </a:r>
            <a:endParaRPr lang="en-US" altLang="zh-CN" dirty="0"/>
          </a:p>
          <a:p>
            <a:r>
              <a:rPr lang="zh-CN" altLang="en-US" dirty="0"/>
              <a:t>比如右图，假设国家政策限制了煤炭的产能利用，或者限制了进口，那么供应曲线就会左移，甚至供给弹性也会相应缩小：当价格上升一单位时，无法和过去一样增加对应单位的产出。价格只能上涨。</a:t>
            </a:r>
            <a:endParaRPr lang="en-US" dirty="0"/>
          </a:p>
        </p:txBody>
      </p:sp>
      <p:sp>
        <p:nvSpPr>
          <p:cNvPr id="3" name="标题 2">
            <a:extLst>
              <a:ext uri="{FF2B5EF4-FFF2-40B4-BE49-F238E27FC236}">
                <a16:creationId xmlns:a16="http://schemas.microsoft.com/office/drawing/2014/main" id="{D29BB101-FE2C-777C-523C-2BB13F1ACA5C}"/>
              </a:ext>
            </a:extLst>
          </p:cNvPr>
          <p:cNvSpPr>
            <a:spLocks noGrp="1"/>
          </p:cNvSpPr>
          <p:nvPr>
            <p:ph type="title"/>
          </p:nvPr>
        </p:nvSpPr>
        <p:spPr/>
        <p:txBody>
          <a:bodyPr/>
          <a:lstStyle/>
          <a:p>
            <a:r>
              <a:rPr lang="zh-CN" altLang="en-US" dirty="0"/>
              <a:t>供给曲线的移动</a:t>
            </a:r>
            <a:endParaRPr lang="en-US" dirty="0"/>
          </a:p>
        </p:txBody>
      </p:sp>
      <p:sp>
        <p:nvSpPr>
          <p:cNvPr id="6" name="文本占位符 5">
            <a:extLst>
              <a:ext uri="{FF2B5EF4-FFF2-40B4-BE49-F238E27FC236}">
                <a16:creationId xmlns:a16="http://schemas.microsoft.com/office/drawing/2014/main" id="{1FC04952-C8D6-6A0E-03C7-CDC5EE21BA4D}"/>
              </a:ext>
            </a:extLst>
          </p:cNvPr>
          <p:cNvSpPr>
            <a:spLocks noGrp="1"/>
          </p:cNvSpPr>
          <p:nvPr>
            <p:ph type="body" sz="quarter" idx="14"/>
          </p:nvPr>
        </p:nvSpPr>
        <p:spPr/>
        <p:txBody>
          <a:bodyPr/>
          <a:lstStyle/>
          <a:p>
            <a:r>
              <a:rPr lang="zh-CN" altLang="en-US" dirty="0"/>
              <a:t>供应曲线的移动</a:t>
            </a:r>
            <a:endParaRPr lang="en-US" dirty="0"/>
          </a:p>
        </p:txBody>
      </p:sp>
      <p:cxnSp>
        <p:nvCxnSpPr>
          <p:cNvPr id="14" name="直接箭头连接符 13">
            <a:extLst>
              <a:ext uri="{FF2B5EF4-FFF2-40B4-BE49-F238E27FC236}">
                <a16:creationId xmlns:a16="http://schemas.microsoft.com/office/drawing/2014/main" id="{00A66F57-9200-0A83-FD96-ED4266D68CD0}"/>
              </a:ext>
            </a:extLst>
          </p:cNvPr>
          <p:cNvCxnSpPr/>
          <p:nvPr/>
        </p:nvCxnSpPr>
        <p:spPr>
          <a:xfrm>
            <a:off x="4727848" y="5589240"/>
            <a:ext cx="6624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F0BBD5C-EC58-6AC1-DABB-FC8266744652}"/>
              </a:ext>
            </a:extLst>
          </p:cNvPr>
          <p:cNvCxnSpPr>
            <a:cxnSpLocks/>
          </p:cNvCxnSpPr>
          <p:nvPr/>
        </p:nvCxnSpPr>
        <p:spPr>
          <a:xfrm flipV="1">
            <a:off x="4727848" y="1844824"/>
            <a:ext cx="0" cy="3819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任意多边形: 形状 15">
            <a:extLst>
              <a:ext uri="{FF2B5EF4-FFF2-40B4-BE49-F238E27FC236}">
                <a16:creationId xmlns:a16="http://schemas.microsoft.com/office/drawing/2014/main" id="{8D154737-6F3A-312D-BDD2-DDB1A5A112A4}"/>
              </a:ext>
            </a:extLst>
          </p:cNvPr>
          <p:cNvSpPr/>
          <p:nvPr/>
        </p:nvSpPr>
        <p:spPr>
          <a:xfrm>
            <a:off x="5928610" y="2465882"/>
            <a:ext cx="2953062" cy="220355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9276242-388A-BE9F-B331-00FEADD95D5E}"/>
              </a:ext>
            </a:extLst>
          </p:cNvPr>
          <p:cNvSpPr txBox="1"/>
          <p:nvPr/>
        </p:nvSpPr>
        <p:spPr>
          <a:xfrm>
            <a:off x="4655840" y="1693104"/>
            <a:ext cx="338554" cy="369332"/>
          </a:xfrm>
          <a:prstGeom prst="rect">
            <a:avLst/>
          </a:prstGeom>
          <a:noFill/>
        </p:spPr>
        <p:txBody>
          <a:bodyPr wrap="none" rtlCol="0">
            <a:spAutoFit/>
          </a:bodyPr>
          <a:lstStyle/>
          <a:p>
            <a:r>
              <a:rPr lang="en-US" altLang="zh-CN" dirty="0"/>
              <a:t>P</a:t>
            </a:r>
            <a:endParaRPr lang="zh-CN" altLang="en-US" dirty="0"/>
          </a:p>
        </p:txBody>
      </p:sp>
      <p:sp>
        <p:nvSpPr>
          <p:cNvPr id="18" name="文本框 17">
            <a:extLst>
              <a:ext uri="{FF2B5EF4-FFF2-40B4-BE49-F238E27FC236}">
                <a16:creationId xmlns:a16="http://schemas.microsoft.com/office/drawing/2014/main" id="{A22DA5CB-BBDE-78DA-2372-7153EEA7E19A}"/>
              </a:ext>
            </a:extLst>
          </p:cNvPr>
          <p:cNvSpPr txBox="1"/>
          <p:nvPr/>
        </p:nvSpPr>
        <p:spPr>
          <a:xfrm>
            <a:off x="11366718" y="5479670"/>
            <a:ext cx="364202" cy="369332"/>
          </a:xfrm>
          <a:prstGeom prst="rect">
            <a:avLst/>
          </a:prstGeom>
          <a:noFill/>
        </p:spPr>
        <p:txBody>
          <a:bodyPr wrap="none" rtlCol="0">
            <a:spAutoFit/>
          </a:bodyPr>
          <a:lstStyle/>
          <a:p>
            <a:r>
              <a:rPr lang="en-US" altLang="zh-CN" dirty="0"/>
              <a:t>Q</a:t>
            </a:r>
            <a:endParaRPr lang="zh-CN" altLang="en-US" dirty="0"/>
          </a:p>
        </p:txBody>
      </p:sp>
      <p:sp>
        <p:nvSpPr>
          <p:cNvPr id="19" name="文本框 18">
            <a:extLst>
              <a:ext uri="{FF2B5EF4-FFF2-40B4-BE49-F238E27FC236}">
                <a16:creationId xmlns:a16="http://schemas.microsoft.com/office/drawing/2014/main" id="{31842FD2-89BC-6669-1960-C9E71444D9E1}"/>
              </a:ext>
            </a:extLst>
          </p:cNvPr>
          <p:cNvSpPr txBox="1"/>
          <p:nvPr/>
        </p:nvSpPr>
        <p:spPr>
          <a:xfrm>
            <a:off x="8860836" y="4621476"/>
            <a:ext cx="351378" cy="369332"/>
          </a:xfrm>
          <a:prstGeom prst="rect">
            <a:avLst/>
          </a:prstGeom>
          <a:noFill/>
        </p:spPr>
        <p:txBody>
          <a:bodyPr wrap="none" rtlCol="0">
            <a:spAutoFit/>
          </a:bodyPr>
          <a:lstStyle/>
          <a:p>
            <a:r>
              <a:rPr lang="en-US" altLang="zh-CN" dirty="0"/>
              <a:t>D</a:t>
            </a:r>
            <a:endParaRPr lang="zh-CN" altLang="en-US" dirty="0"/>
          </a:p>
        </p:txBody>
      </p:sp>
      <p:sp>
        <p:nvSpPr>
          <p:cNvPr id="20" name="文本框 19">
            <a:extLst>
              <a:ext uri="{FF2B5EF4-FFF2-40B4-BE49-F238E27FC236}">
                <a16:creationId xmlns:a16="http://schemas.microsoft.com/office/drawing/2014/main" id="{AE7372BC-FAA5-5F61-702E-9F6E9E22AFDC}"/>
              </a:ext>
            </a:extLst>
          </p:cNvPr>
          <p:cNvSpPr txBox="1"/>
          <p:nvPr/>
        </p:nvSpPr>
        <p:spPr>
          <a:xfrm>
            <a:off x="8802681" y="2108366"/>
            <a:ext cx="338554" cy="369332"/>
          </a:xfrm>
          <a:prstGeom prst="rect">
            <a:avLst/>
          </a:prstGeom>
          <a:noFill/>
        </p:spPr>
        <p:txBody>
          <a:bodyPr wrap="none" rtlCol="0">
            <a:spAutoFit/>
          </a:bodyPr>
          <a:lstStyle/>
          <a:p>
            <a:r>
              <a:rPr lang="en-US" altLang="zh-CN" dirty="0"/>
              <a:t>S</a:t>
            </a:r>
            <a:endParaRPr lang="zh-CN" altLang="en-US" dirty="0"/>
          </a:p>
        </p:txBody>
      </p:sp>
      <p:sp>
        <p:nvSpPr>
          <p:cNvPr id="21" name="弧形 20">
            <a:extLst>
              <a:ext uri="{FF2B5EF4-FFF2-40B4-BE49-F238E27FC236}">
                <a16:creationId xmlns:a16="http://schemas.microsoft.com/office/drawing/2014/main" id="{B0819D92-EA9B-F64C-C8E3-C7144A222144}"/>
              </a:ext>
            </a:extLst>
          </p:cNvPr>
          <p:cNvSpPr/>
          <p:nvPr/>
        </p:nvSpPr>
        <p:spPr>
          <a:xfrm>
            <a:off x="3604263" y="3104988"/>
            <a:ext cx="5184565" cy="2880311"/>
          </a:xfrm>
          <a:prstGeom prst="arc">
            <a:avLst>
              <a:gd name="adj1" fmla="val 16200000"/>
              <a:gd name="adj2" fmla="val 14703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BF834-982E-1AAF-BD9D-CE4286A33612}"/>
              </a:ext>
            </a:extLst>
          </p:cNvPr>
          <p:cNvSpPr txBox="1"/>
          <p:nvPr/>
        </p:nvSpPr>
        <p:spPr>
          <a:xfrm>
            <a:off x="4402899" y="5589240"/>
            <a:ext cx="364202" cy="369332"/>
          </a:xfrm>
          <a:prstGeom prst="rect">
            <a:avLst/>
          </a:prstGeom>
          <a:noFill/>
        </p:spPr>
        <p:txBody>
          <a:bodyPr wrap="none" rtlCol="0">
            <a:spAutoFit/>
          </a:bodyPr>
          <a:lstStyle/>
          <a:p>
            <a:r>
              <a:rPr lang="en-US" dirty="0"/>
              <a:t>O</a:t>
            </a:r>
          </a:p>
        </p:txBody>
      </p:sp>
      <p:sp>
        <p:nvSpPr>
          <p:cNvPr id="23" name="任意多边形: 形状 22">
            <a:extLst>
              <a:ext uri="{FF2B5EF4-FFF2-40B4-BE49-F238E27FC236}">
                <a16:creationId xmlns:a16="http://schemas.microsoft.com/office/drawing/2014/main" id="{B481EAFD-2054-BB12-66D1-CD41ECCC4A0F}"/>
              </a:ext>
            </a:extLst>
          </p:cNvPr>
          <p:cNvSpPr/>
          <p:nvPr/>
        </p:nvSpPr>
        <p:spPr>
          <a:xfrm>
            <a:off x="5249239" y="1693104"/>
            <a:ext cx="2430937" cy="240721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04B1E80-D58A-191D-0D24-8D4E7CBA92A6}"/>
              </a:ext>
            </a:extLst>
          </p:cNvPr>
          <p:cNvSpPr txBox="1"/>
          <p:nvPr/>
        </p:nvSpPr>
        <p:spPr>
          <a:xfrm>
            <a:off x="8118592" y="1508438"/>
            <a:ext cx="338554" cy="369332"/>
          </a:xfrm>
          <a:prstGeom prst="rect">
            <a:avLst/>
          </a:prstGeom>
          <a:noFill/>
        </p:spPr>
        <p:txBody>
          <a:bodyPr wrap="none" rtlCol="0">
            <a:spAutoFit/>
          </a:bodyPr>
          <a:lstStyle/>
          <a:p>
            <a:r>
              <a:rPr lang="en-US" altLang="zh-CN" dirty="0"/>
              <a:t>S</a:t>
            </a:r>
            <a:endParaRPr lang="zh-CN" altLang="en-US" dirty="0"/>
          </a:p>
        </p:txBody>
      </p:sp>
      <p:cxnSp>
        <p:nvCxnSpPr>
          <p:cNvPr id="26" name="直接箭头连接符 25">
            <a:extLst>
              <a:ext uri="{FF2B5EF4-FFF2-40B4-BE49-F238E27FC236}">
                <a16:creationId xmlns:a16="http://schemas.microsoft.com/office/drawing/2014/main" id="{2364CD5B-982E-5CB6-6DEA-73A038FD344F}"/>
              </a:ext>
            </a:extLst>
          </p:cNvPr>
          <p:cNvCxnSpPr>
            <a:cxnSpLocks/>
          </p:cNvCxnSpPr>
          <p:nvPr/>
        </p:nvCxnSpPr>
        <p:spPr>
          <a:xfrm flipH="1" flipV="1">
            <a:off x="7680176" y="2141882"/>
            <a:ext cx="1108652" cy="32400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00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FADAE-ECCD-2ABF-8C4C-BE2DD84266A5}"/>
              </a:ext>
            </a:extLst>
          </p:cNvPr>
          <p:cNvSpPr>
            <a:spLocks noGrp="1"/>
          </p:cNvSpPr>
          <p:nvPr>
            <p:ph type="title"/>
          </p:nvPr>
        </p:nvSpPr>
        <p:spPr/>
        <p:txBody>
          <a:bodyPr/>
          <a:lstStyle/>
          <a:p>
            <a:r>
              <a:rPr lang="zh-CN" altLang="en-US" dirty="0"/>
              <a:t>供应</a:t>
            </a:r>
          </a:p>
        </p:txBody>
      </p:sp>
      <p:sp>
        <p:nvSpPr>
          <p:cNvPr id="3" name="文本占位符 2">
            <a:extLst>
              <a:ext uri="{FF2B5EF4-FFF2-40B4-BE49-F238E27FC236}">
                <a16:creationId xmlns:a16="http://schemas.microsoft.com/office/drawing/2014/main" id="{6242F85A-D5B4-C2BD-AF9F-AA66A93DB7BA}"/>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BE432EA8-DC36-F92E-42E3-A0A600ED6319}"/>
              </a:ext>
            </a:extLst>
          </p:cNvPr>
          <p:cNvSpPr>
            <a:spLocks noGrp="1"/>
          </p:cNvSpPr>
          <p:nvPr>
            <p:ph idx="1"/>
          </p:nvPr>
        </p:nvSpPr>
        <p:spPr>
          <a:xfrm>
            <a:off x="152632" y="897017"/>
            <a:ext cx="3857447" cy="5598397"/>
          </a:xfrm>
        </p:spPr>
        <p:txBody>
          <a:bodyPr>
            <a:normAutofit/>
          </a:bodyPr>
          <a:lstStyle/>
          <a:p>
            <a:r>
              <a:rPr lang="zh-CN" altLang="en-US" dirty="0"/>
              <a:t>产能：广义的说：就是一个品种极尽所能所产出的最大产量。</a:t>
            </a:r>
            <a:endParaRPr lang="en-US" altLang="zh-CN" dirty="0"/>
          </a:p>
          <a:p>
            <a:r>
              <a:rPr lang="zh-CN" altLang="en-US" dirty="0"/>
              <a:t>例子：</a:t>
            </a:r>
            <a:endParaRPr lang="en-US" altLang="zh-CN" dirty="0"/>
          </a:p>
          <a:p>
            <a:pPr lvl="1"/>
            <a:r>
              <a:rPr lang="zh-CN" altLang="en-US" dirty="0"/>
              <a:t>螺纹：如果全国的钢厂全部开动起来，假设原料充足，设备健康，人员齐备，一切生产因素都齐全，最大能够生产多少螺纹。</a:t>
            </a:r>
            <a:endParaRPr lang="en-US" altLang="zh-CN" dirty="0"/>
          </a:p>
          <a:p>
            <a:r>
              <a:rPr lang="zh-CN" altLang="en-US" dirty="0"/>
              <a:t>产能周期：产能的发展通常可以有所预测。我们通常在年初会知道一年内有哪些装置可能投产，因此增加的产能会有多少。</a:t>
            </a:r>
            <a:endParaRPr lang="en-US" altLang="zh-CN" dirty="0"/>
          </a:p>
          <a:p>
            <a:r>
              <a:rPr lang="zh-CN" altLang="en-US" dirty="0"/>
              <a:t>本质：它决定了供应的上限，通常是有个无法达到的理论值。</a:t>
            </a:r>
          </a:p>
        </p:txBody>
      </p:sp>
      <p:sp>
        <p:nvSpPr>
          <p:cNvPr id="5" name="内容占位符 4">
            <a:extLst>
              <a:ext uri="{FF2B5EF4-FFF2-40B4-BE49-F238E27FC236}">
                <a16:creationId xmlns:a16="http://schemas.microsoft.com/office/drawing/2014/main" id="{078E7986-77CF-001E-98E4-A72F346796DE}"/>
              </a:ext>
            </a:extLst>
          </p:cNvPr>
          <p:cNvSpPr>
            <a:spLocks noGrp="1"/>
          </p:cNvSpPr>
          <p:nvPr>
            <p:ph idx="14"/>
          </p:nvPr>
        </p:nvSpPr>
        <p:spPr>
          <a:xfrm>
            <a:off x="4180092" y="897017"/>
            <a:ext cx="3857447" cy="5598397"/>
          </a:xfrm>
        </p:spPr>
        <p:txBody>
          <a:bodyPr/>
          <a:lstStyle/>
          <a:p>
            <a:r>
              <a:rPr lang="zh-CN" altLang="en-US" dirty="0"/>
              <a:t>产量：生产者根据价格、设备能力等为市场提供的产出。</a:t>
            </a:r>
            <a:endParaRPr lang="en-US" altLang="zh-CN" dirty="0"/>
          </a:p>
          <a:p>
            <a:r>
              <a:rPr lang="zh-CN" altLang="en-US" dirty="0"/>
              <a:t>影响因素：</a:t>
            </a:r>
            <a:endParaRPr lang="en-US" altLang="zh-CN" dirty="0"/>
          </a:p>
          <a:p>
            <a:pPr lvl="1"/>
            <a:r>
              <a:rPr lang="zh-CN" altLang="en-US" dirty="0"/>
              <a:t>价格：价格越高，产出越大。</a:t>
            </a:r>
            <a:endParaRPr lang="en-US" altLang="zh-CN" dirty="0"/>
          </a:p>
          <a:p>
            <a:pPr lvl="1"/>
            <a:r>
              <a:rPr lang="zh-CN" altLang="en-US" dirty="0"/>
              <a:t>成本：成本越低，产出越大。</a:t>
            </a:r>
            <a:endParaRPr lang="en-US" altLang="zh-CN" dirty="0"/>
          </a:p>
          <a:p>
            <a:pPr lvl="1"/>
            <a:r>
              <a:rPr lang="zh-CN" altLang="en-US" dirty="0"/>
              <a:t>政策：受环保、安全、限电等政策影响，</a:t>
            </a:r>
            <a:endParaRPr lang="en-US" altLang="zh-CN" dirty="0"/>
          </a:p>
          <a:p>
            <a:pPr lvl="1"/>
            <a:r>
              <a:rPr lang="zh-CN" altLang="en-US" dirty="0"/>
              <a:t>原料：当原料供应不足的时候，产出会下降。如冬天天然气不足的时候伊朗的甲醇生产会受到影响，中国西南的天然气制甲醇生产也会因此受到影响。</a:t>
            </a:r>
            <a:endParaRPr lang="en-US" altLang="zh-CN" dirty="0"/>
          </a:p>
          <a:p>
            <a:pPr lvl="1"/>
            <a:r>
              <a:rPr lang="zh-CN" altLang="en-US" dirty="0"/>
              <a:t>天气：异常天气下，农产品会受到严重影响。</a:t>
            </a:r>
          </a:p>
        </p:txBody>
      </p:sp>
      <p:sp>
        <p:nvSpPr>
          <p:cNvPr id="6" name="内容占位符 5">
            <a:extLst>
              <a:ext uri="{FF2B5EF4-FFF2-40B4-BE49-F238E27FC236}">
                <a16:creationId xmlns:a16="http://schemas.microsoft.com/office/drawing/2014/main" id="{D2BB8033-D858-DCEC-275A-A50342C27A45}"/>
              </a:ext>
            </a:extLst>
          </p:cNvPr>
          <p:cNvSpPr>
            <a:spLocks noGrp="1"/>
          </p:cNvSpPr>
          <p:nvPr>
            <p:ph idx="15"/>
          </p:nvPr>
        </p:nvSpPr>
        <p:spPr>
          <a:xfrm>
            <a:off x="8207552" y="897017"/>
            <a:ext cx="3857447" cy="5598397"/>
          </a:xfrm>
        </p:spPr>
        <p:txBody>
          <a:bodyPr/>
          <a:lstStyle/>
          <a:p>
            <a:r>
              <a:rPr lang="zh-CN" altLang="en-US" dirty="0"/>
              <a:t>定义：实际产量和产能的比例。</a:t>
            </a:r>
            <a:endParaRPr lang="en-US" altLang="zh-CN" dirty="0"/>
          </a:p>
          <a:p>
            <a:r>
              <a:rPr lang="zh-CN" altLang="en-US" dirty="0"/>
              <a:t>它可以反应供应的松紧程度，并以此判断当下的供应相对大小，以及未来供应的变化空间。该值越大表明供应可能越大，但同时表明供应可以继续改善的空间越小。</a:t>
            </a:r>
            <a:endParaRPr lang="en-US" altLang="zh-CN" dirty="0"/>
          </a:p>
          <a:p>
            <a:r>
              <a:rPr lang="zh-CN" altLang="en-US" dirty="0"/>
              <a:t>一般工业设备的产能利用率会有随着检修季的到来产生季节性的变化。</a:t>
            </a:r>
            <a:endParaRPr lang="en-US" altLang="zh-CN" dirty="0"/>
          </a:p>
          <a:p>
            <a:r>
              <a:rPr lang="zh-CN" altLang="en-US" dirty="0"/>
              <a:t>利润越高，产能利用率越大。相反，利润越低，甚至出现亏损时则产能利用率越低。</a:t>
            </a:r>
          </a:p>
        </p:txBody>
      </p:sp>
      <p:sp>
        <p:nvSpPr>
          <p:cNvPr id="8" name="文本占位符 7">
            <a:extLst>
              <a:ext uri="{FF2B5EF4-FFF2-40B4-BE49-F238E27FC236}">
                <a16:creationId xmlns:a16="http://schemas.microsoft.com/office/drawing/2014/main" id="{023E7936-3418-4772-20C2-9E85295CA606}"/>
              </a:ext>
            </a:extLst>
          </p:cNvPr>
          <p:cNvSpPr>
            <a:spLocks noGrp="1"/>
          </p:cNvSpPr>
          <p:nvPr>
            <p:ph type="body" sz="quarter" idx="38"/>
          </p:nvPr>
        </p:nvSpPr>
        <p:spPr/>
        <p:txBody>
          <a:bodyPr/>
          <a:lstStyle/>
          <a:p>
            <a:r>
              <a:rPr lang="zh-CN" altLang="en-US" dirty="0"/>
              <a:t>产能</a:t>
            </a:r>
          </a:p>
        </p:txBody>
      </p:sp>
      <p:sp>
        <p:nvSpPr>
          <p:cNvPr id="10" name="文本占位符 9">
            <a:extLst>
              <a:ext uri="{FF2B5EF4-FFF2-40B4-BE49-F238E27FC236}">
                <a16:creationId xmlns:a16="http://schemas.microsoft.com/office/drawing/2014/main" id="{1EA2D500-AE36-E146-E511-7964AB940486}"/>
              </a:ext>
            </a:extLst>
          </p:cNvPr>
          <p:cNvSpPr>
            <a:spLocks noGrp="1"/>
          </p:cNvSpPr>
          <p:nvPr>
            <p:ph type="body" sz="quarter" idx="40"/>
          </p:nvPr>
        </p:nvSpPr>
        <p:spPr/>
        <p:txBody>
          <a:bodyPr/>
          <a:lstStyle/>
          <a:p>
            <a:r>
              <a:rPr lang="zh-CN" altLang="en-US" dirty="0"/>
              <a:t>产量变化</a:t>
            </a:r>
          </a:p>
        </p:txBody>
      </p:sp>
      <p:sp>
        <p:nvSpPr>
          <p:cNvPr id="12" name="文本占位符 11">
            <a:extLst>
              <a:ext uri="{FF2B5EF4-FFF2-40B4-BE49-F238E27FC236}">
                <a16:creationId xmlns:a16="http://schemas.microsoft.com/office/drawing/2014/main" id="{80485612-77DD-69AA-D9CE-18B90A7FBE34}"/>
              </a:ext>
            </a:extLst>
          </p:cNvPr>
          <p:cNvSpPr>
            <a:spLocks noGrp="1"/>
          </p:cNvSpPr>
          <p:nvPr>
            <p:ph type="body" sz="quarter" idx="42"/>
          </p:nvPr>
        </p:nvSpPr>
        <p:spPr/>
        <p:txBody>
          <a:bodyPr/>
          <a:lstStyle/>
          <a:p>
            <a:r>
              <a:rPr lang="zh-CN" altLang="en-US" dirty="0"/>
              <a:t>产能利用率</a:t>
            </a:r>
          </a:p>
        </p:txBody>
      </p:sp>
    </p:spTree>
    <p:extLst>
      <p:ext uri="{BB962C8B-B14F-4D97-AF65-F5344CB8AC3E}">
        <p14:creationId xmlns:p14="http://schemas.microsoft.com/office/powerpoint/2010/main" val="772250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0884-E074-A1D8-6F26-D583E75A219F}"/>
              </a:ext>
            </a:extLst>
          </p:cNvPr>
          <p:cNvSpPr>
            <a:spLocks noGrp="1"/>
          </p:cNvSpPr>
          <p:nvPr>
            <p:ph type="title"/>
          </p:nvPr>
        </p:nvSpPr>
        <p:spPr/>
        <p:txBody>
          <a:bodyPr/>
          <a:lstStyle/>
          <a:p>
            <a:r>
              <a:rPr lang="zh-CN" altLang="en-US" dirty="0"/>
              <a:t>需求</a:t>
            </a:r>
          </a:p>
        </p:txBody>
      </p:sp>
      <p:sp>
        <p:nvSpPr>
          <p:cNvPr id="3" name="文本占位符 2">
            <a:extLst>
              <a:ext uri="{FF2B5EF4-FFF2-40B4-BE49-F238E27FC236}">
                <a16:creationId xmlns:a16="http://schemas.microsoft.com/office/drawing/2014/main" id="{68F37572-DEBB-DFBF-8C86-7522F95390E4}"/>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44512C3E-FCBB-053A-4EE4-D2606AB3A184}"/>
              </a:ext>
            </a:extLst>
          </p:cNvPr>
          <p:cNvSpPr>
            <a:spLocks noGrp="1"/>
          </p:cNvSpPr>
          <p:nvPr>
            <p:ph idx="1"/>
          </p:nvPr>
        </p:nvSpPr>
        <p:spPr/>
        <p:txBody>
          <a:bodyPr/>
          <a:lstStyle/>
          <a:p>
            <a:r>
              <a:rPr lang="zh-CN" altLang="en-US" dirty="0"/>
              <a:t>最终消费者对商品的需求。</a:t>
            </a:r>
            <a:endParaRPr lang="en-US" altLang="zh-CN" dirty="0"/>
          </a:p>
          <a:p>
            <a:r>
              <a:rPr lang="zh-CN" altLang="en-US" dirty="0"/>
              <a:t>这个需求是最为真实的。主要受宏观经济发展，政府财政收入，个人可支配收入等因素影响。</a:t>
            </a:r>
            <a:endParaRPr lang="en-US" altLang="zh-CN" dirty="0"/>
          </a:p>
          <a:p>
            <a:r>
              <a:rPr lang="zh-CN" altLang="en-US" dirty="0"/>
              <a:t>替代效应的影响：两个互相有替代作用的商品，当价差拉到足够大的时候，就可能产生替代效应：使得价格低的商品需求上升，价格高的商品需求下降。</a:t>
            </a:r>
            <a:endParaRPr lang="en-US" altLang="zh-CN" dirty="0"/>
          </a:p>
          <a:p>
            <a:r>
              <a:rPr lang="zh-CN" altLang="en-US" dirty="0"/>
              <a:t>收入效应的影响：</a:t>
            </a:r>
            <a:endParaRPr lang="en-US" altLang="zh-CN" dirty="0"/>
          </a:p>
          <a:p>
            <a:endParaRPr lang="zh-CN" altLang="en-US" dirty="0"/>
          </a:p>
        </p:txBody>
      </p:sp>
      <p:sp>
        <p:nvSpPr>
          <p:cNvPr id="5" name="内容占位符 4">
            <a:extLst>
              <a:ext uri="{FF2B5EF4-FFF2-40B4-BE49-F238E27FC236}">
                <a16:creationId xmlns:a16="http://schemas.microsoft.com/office/drawing/2014/main" id="{826E84FA-1C77-8F68-5D05-82E46FE6C917}"/>
              </a:ext>
            </a:extLst>
          </p:cNvPr>
          <p:cNvSpPr>
            <a:spLocks noGrp="1"/>
          </p:cNvSpPr>
          <p:nvPr>
            <p:ph idx="14"/>
          </p:nvPr>
        </p:nvSpPr>
        <p:spPr/>
        <p:txBody>
          <a:bodyPr/>
          <a:lstStyle/>
          <a:p>
            <a:r>
              <a:rPr lang="zh-CN" altLang="en-US" dirty="0"/>
              <a:t>为生产某种过渡中间品而形成的需求。典型的如</a:t>
            </a:r>
            <a:r>
              <a:rPr lang="en-US" altLang="zh-CN" dirty="0"/>
              <a:t>PTA</a:t>
            </a:r>
            <a:r>
              <a:rPr lang="zh-CN" altLang="en-US" dirty="0"/>
              <a:t>。上游有</a:t>
            </a:r>
            <a:r>
              <a:rPr lang="en-US" altLang="zh-CN" dirty="0"/>
              <a:t>PX</a:t>
            </a:r>
            <a:r>
              <a:rPr lang="zh-CN" altLang="en-US" dirty="0"/>
              <a:t>，下游有聚酯产品。</a:t>
            </a:r>
            <a:endParaRPr lang="en-US" altLang="zh-CN" dirty="0"/>
          </a:p>
          <a:p>
            <a:r>
              <a:rPr lang="zh-CN" altLang="en-US" dirty="0"/>
              <a:t>中间需求主要受终端需求的影响，但终端需求增加的时候，中间需求随之增加；反之，则减少。</a:t>
            </a:r>
          </a:p>
        </p:txBody>
      </p:sp>
      <p:sp>
        <p:nvSpPr>
          <p:cNvPr id="6" name="内容占位符 5">
            <a:extLst>
              <a:ext uri="{FF2B5EF4-FFF2-40B4-BE49-F238E27FC236}">
                <a16:creationId xmlns:a16="http://schemas.microsoft.com/office/drawing/2014/main" id="{1CE8C1D3-6358-2E8F-E013-00B0226ABAE7}"/>
              </a:ext>
            </a:extLst>
          </p:cNvPr>
          <p:cNvSpPr>
            <a:spLocks noGrp="1"/>
          </p:cNvSpPr>
          <p:nvPr>
            <p:ph idx="15"/>
          </p:nvPr>
        </p:nvSpPr>
        <p:spPr/>
        <p:txBody>
          <a:bodyPr/>
          <a:lstStyle/>
          <a:p>
            <a:r>
              <a:rPr lang="zh-CN" altLang="en-US" dirty="0"/>
              <a:t>因为某种商品的预期价格上涨而产生的投机需求。主要会体现在囤货上。</a:t>
            </a:r>
            <a:endParaRPr lang="en-US" altLang="zh-CN" dirty="0"/>
          </a:p>
          <a:p>
            <a:r>
              <a:rPr lang="zh-CN" altLang="en-US" dirty="0"/>
              <a:t>投机需求受情绪变动的影响很大，可以在短时间内对供求产生巨大的冲击，并进而影响价格的涨跌。</a:t>
            </a:r>
          </a:p>
        </p:txBody>
      </p:sp>
      <p:sp>
        <p:nvSpPr>
          <p:cNvPr id="8" name="文本占位符 7">
            <a:extLst>
              <a:ext uri="{FF2B5EF4-FFF2-40B4-BE49-F238E27FC236}">
                <a16:creationId xmlns:a16="http://schemas.microsoft.com/office/drawing/2014/main" id="{8CA3F008-F59C-CF13-9033-D5B432BDE990}"/>
              </a:ext>
            </a:extLst>
          </p:cNvPr>
          <p:cNvSpPr>
            <a:spLocks noGrp="1"/>
          </p:cNvSpPr>
          <p:nvPr>
            <p:ph type="body" sz="quarter" idx="38"/>
          </p:nvPr>
        </p:nvSpPr>
        <p:spPr/>
        <p:txBody>
          <a:bodyPr/>
          <a:lstStyle/>
          <a:p>
            <a:r>
              <a:rPr lang="zh-CN" altLang="en-US" dirty="0"/>
              <a:t>终端需求</a:t>
            </a:r>
          </a:p>
        </p:txBody>
      </p:sp>
      <p:sp>
        <p:nvSpPr>
          <p:cNvPr id="10" name="文本占位符 9">
            <a:extLst>
              <a:ext uri="{FF2B5EF4-FFF2-40B4-BE49-F238E27FC236}">
                <a16:creationId xmlns:a16="http://schemas.microsoft.com/office/drawing/2014/main" id="{F25D2D60-DF33-6473-FEBB-58884E33DEFC}"/>
              </a:ext>
            </a:extLst>
          </p:cNvPr>
          <p:cNvSpPr>
            <a:spLocks noGrp="1"/>
          </p:cNvSpPr>
          <p:nvPr>
            <p:ph type="body" sz="quarter" idx="40"/>
          </p:nvPr>
        </p:nvSpPr>
        <p:spPr/>
        <p:txBody>
          <a:bodyPr/>
          <a:lstStyle/>
          <a:p>
            <a:r>
              <a:rPr lang="zh-CN" altLang="en-US" dirty="0"/>
              <a:t>中间需求</a:t>
            </a:r>
          </a:p>
        </p:txBody>
      </p:sp>
      <p:sp>
        <p:nvSpPr>
          <p:cNvPr id="12" name="文本占位符 11">
            <a:extLst>
              <a:ext uri="{FF2B5EF4-FFF2-40B4-BE49-F238E27FC236}">
                <a16:creationId xmlns:a16="http://schemas.microsoft.com/office/drawing/2014/main" id="{CB1310BE-4835-95A7-379A-67FEDF5F630B}"/>
              </a:ext>
            </a:extLst>
          </p:cNvPr>
          <p:cNvSpPr>
            <a:spLocks noGrp="1"/>
          </p:cNvSpPr>
          <p:nvPr>
            <p:ph type="body" sz="quarter" idx="42"/>
          </p:nvPr>
        </p:nvSpPr>
        <p:spPr/>
        <p:txBody>
          <a:bodyPr/>
          <a:lstStyle/>
          <a:p>
            <a:r>
              <a:rPr lang="zh-CN" altLang="en-US" dirty="0"/>
              <a:t>投机需求</a:t>
            </a:r>
          </a:p>
        </p:txBody>
      </p:sp>
    </p:spTree>
    <p:extLst>
      <p:ext uri="{BB962C8B-B14F-4D97-AF65-F5344CB8AC3E}">
        <p14:creationId xmlns:p14="http://schemas.microsoft.com/office/powerpoint/2010/main" val="229246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FB530-9ADF-70C4-BE98-045C36B566E5}"/>
              </a:ext>
            </a:extLst>
          </p:cNvPr>
          <p:cNvSpPr>
            <a:spLocks noGrp="1"/>
          </p:cNvSpPr>
          <p:nvPr>
            <p:ph type="title"/>
          </p:nvPr>
        </p:nvSpPr>
        <p:spPr/>
        <p:txBody>
          <a:bodyPr/>
          <a:lstStyle/>
          <a:p>
            <a:r>
              <a:rPr lang="zh-CN" altLang="en-US" dirty="0"/>
              <a:t>演绎法</a:t>
            </a:r>
            <a:endParaRPr lang="en-US" dirty="0"/>
          </a:p>
        </p:txBody>
      </p:sp>
      <p:sp>
        <p:nvSpPr>
          <p:cNvPr id="3" name="文本占位符 2">
            <a:extLst>
              <a:ext uri="{FF2B5EF4-FFF2-40B4-BE49-F238E27FC236}">
                <a16:creationId xmlns:a16="http://schemas.microsoft.com/office/drawing/2014/main" id="{2ED2940A-1259-290F-B40A-CD7013ECB84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A4664DB2-211A-9315-5A25-81227689A6C9}"/>
              </a:ext>
            </a:extLst>
          </p:cNvPr>
          <p:cNvSpPr>
            <a:spLocks noGrp="1"/>
          </p:cNvSpPr>
          <p:nvPr>
            <p:ph idx="1"/>
          </p:nvPr>
        </p:nvSpPr>
        <p:spPr>
          <a:xfrm>
            <a:off x="138616" y="710223"/>
            <a:ext cx="5741360" cy="5605191"/>
          </a:xfrm>
        </p:spPr>
        <p:txBody>
          <a:bodyPr>
            <a:normAutofit/>
          </a:bodyPr>
          <a:lstStyle/>
          <a:p>
            <a:r>
              <a:rPr lang="zh-CN" altLang="en-US" sz="3600" dirty="0"/>
              <a:t>它从一般性原理或已知的普遍规律出发，通过推理得出具体结论。演绎法的结论是必然的，只要前提是真实的，结论也必然真实。</a:t>
            </a:r>
            <a:endParaRPr lang="en-US" sz="3600" dirty="0"/>
          </a:p>
        </p:txBody>
      </p:sp>
      <p:sp>
        <p:nvSpPr>
          <p:cNvPr id="5" name="内容占位符 3">
            <a:extLst>
              <a:ext uri="{FF2B5EF4-FFF2-40B4-BE49-F238E27FC236}">
                <a16:creationId xmlns:a16="http://schemas.microsoft.com/office/drawing/2014/main" id="{1E053209-A7D0-EEB8-4E8A-98778DD68770}"/>
              </a:ext>
            </a:extLst>
          </p:cNvPr>
          <p:cNvSpPr txBox="1">
            <a:spLocks/>
          </p:cNvSpPr>
          <p:nvPr/>
        </p:nvSpPr>
        <p:spPr>
          <a:xfrm>
            <a:off x="6168008" y="764704"/>
            <a:ext cx="5741360" cy="5605191"/>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2021</a:t>
            </a:r>
            <a:r>
              <a:rPr lang="zh-CN" altLang="en-US" dirty="0"/>
              <a:t>年的煤炭上涨行情</a:t>
            </a:r>
            <a:endParaRPr lang="en-US" altLang="zh-CN" dirty="0"/>
          </a:p>
          <a:p>
            <a:pPr lvl="1"/>
            <a:r>
              <a:rPr lang="zh-CN" altLang="en-US" dirty="0"/>
              <a:t>因为要进行能耗双控，所以要限制煤炭产量</a:t>
            </a:r>
            <a:endParaRPr lang="en-US" altLang="zh-CN" dirty="0"/>
          </a:p>
          <a:p>
            <a:pPr lvl="1"/>
            <a:r>
              <a:rPr lang="zh-CN" altLang="en-US" dirty="0"/>
              <a:t>煤炭产量被限制，煤炭的供应势必要受限</a:t>
            </a:r>
            <a:endParaRPr lang="en-US" altLang="zh-CN" dirty="0"/>
          </a:p>
          <a:p>
            <a:pPr lvl="1"/>
            <a:r>
              <a:rPr lang="zh-CN" altLang="en-US" dirty="0"/>
              <a:t>当需求不变的情况下，煤炭价格必然上涨</a:t>
            </a:r>
            <a:endParaRPr lang="en-US" altLang="zh-CN" dirty="0"/>
          </a:p>
          <a:p>
            <a:r>
              <a:rPr lang="en-US" altLang="zh-CN" dirty="0"/>
              <a:t>1990</a:t>
            </a:r>
            <a:r>
              <a:rPr lang="zh-CN" altLang="en-US" dirty="0"/>
              <a:t>年的大蒜行情</a:t>
            </a:r>
            <a:endParaRPr lang="en-US" altLang="zh-CN" dirty="0"/>
          </a:p>
          <a:p>
            <a:pPr lvl="1"/>
            <a:r>
              <a:rPr lang="zh-CN" altLang="en-US" dirty="0"/>
              <a:t>不是口粮，所以播种面积变化极大</a:t>
            </a:r>
            <a:endParaRPr lang="en-US" altLang="zh-CN" dirty="0"/>
          </a:p>
          <a:p>
            <a:pPr lvl="2"/>
            <a:r>
              <a:rPr lang="zh-CN" altLang="en-US" dirty="0"/>
              <a:t>国家干预少</a:t>
            </a:r>
            <a:endParaRPr lang="en-US" altLang="zh-CN" dirty="0"/>
          </a:p>
          <a:p>
            <a:pPr lvl="2"/>
            <a:r>
              <a:rPr lang="zh-CN" altLang="en-US" dirty="0"/>
              <a:t>用种量大（供应会变成需求）</a:t>
            </a:r>
            <a:endParaRPr lang="en-US" altLang="zh-CN" dirty="0"/>
          </a:p>
          <a:p>
            <a:pPr lvl="2"/>
            <a:r>
              <a:rPr lang="zh-CN" altLang="en-US" dirty="0"/>
              <a:t>行情来了的惜售</a:t>
            </a:r>
            <a:endParaRPr lang="en-US" altLang="zh-CN" dirty="0"/>
          </a:p>
          <a:p>
            <a:r>
              <a:rPr lang="en-US" altLang="zh-CN" dirty="0"/>
              <a:t>2011</a:t>
            </a:r>
            <a:r>
              <a:rPr lang="zh-CN" altLang="en-US" dirty="0"/>
              <a:t>年的做空小麦</a:t>
            </a:r>
            <a:endParaRPr lang="en-US" altLang="zh-CN" dirty="0"/>
          </a:p>
          <a:p>
            <a:pPr lvl="1"/>
            <a:r>
              <a:rPr lang="en-US" dirty="0"/>
              <a:t>2011</a:t>
            </a:r>
            <a:r>
              <a:rPr lang="zh-CN" altLang="en-US" dirty="0"/>
              <a:t>年初，传出的“百年干旱”，小麦涨到</a:t>
            </a:r>
            <a:r>
              <a:rPr lang="en-US" altLang="zh-CN" dirty="0"/>
              <a:t>3100</a:t>
            </a:r>
          </a:p>
          <a:p>
            <a:pPr lvl="2"/>
            <a:r>
              <a:rPr lang="zh-CN" altLang="en-US" dirty="0"/>
              <a:t>国家必须要保证价格稳定</a:t>
            </a:r>
            <a:endParaRPr lang="en-US" altLang="zh-CN" dirty="0"/>
          </a:p>
          <a:p>
            <a:pPr lvl="2"/>
            <a:r>
              <a:rPr lang="zh-CN" altLang="en-US" dirty="0"/>
              <a:t>抗旱得力，储备充足</a:t>
            </a:r>
            <a:endParaRPr lang="en-US" altLang="zh-CN" dirty="0"/>
          </a:p>
          <a:p>
            <a:pPr lvl="2"/>
            <a:r>
              <a:rPr lang="zh-CN" altLang="en-US" dirty="0"/>
              <a:t>价格最终下跌</a:t>
            </a:r>
            <a:endParaRPr lang="en-US" dirty="0"/>
          </a:p>
        </p:txBody>
      </p:sp>
    </p:spTree>
    <p:extLst>
      <p:ext uri="{BB962C8B-B14F-4D97-AF65-F5344CB8AC3E}">
        <p14:creationId xmlns:p14="http://schemas.microsoft.com/office/powerpoint/2010/main" val="55346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51A53-1F06-B604-A5D2-858DF425FA8F}"/>
              </a:ext>
            </a:extLst>
          </p:cNvPr>
          <p:cNvSpPr>
            <a:spLocks noGrp="1"/>
          </p:cNvSpPr>
          <p:nvPr>
            <p:ph type="title"/>
          </p:nvPr>
        </p:nvSpPr>
        <p:spPr/>
        <p:txBody>
          <a:bodyPr/>
          <a:lstStyle/>
          <a:p>
            <a:r>
              <a:rPr lang="zh-CN" altLang="en-US" dirty="0"/>
              <a:t>对有色金属的影响 </a:t>
            </a:r>
            <a:r>
              <a:rPr lang="en-US" altLang="zh-CN" dirty="0"/>
              <a:t>(</a:t>
            </a:r>
            <a:r>
              <a:rPr lang="zh-CN" altLang="en-US" dirty="0"/>
              <a:t>以铜为例</a:t>
            </a:r>
            <a:r>
              <a:rPr lang="en-US" altLang="zh-CN" dirty="0"/>
              <a:t>)</a:t>
            </a:r>
            <a:endParaRPr lang="en-US" dirty="0"/>
          </a:p>
        </p:txBody>
      </p:sp>
      <p:sp>
        <p:nvSpPr>
          <p:cNvPr id="3" name="文本占位符 2">
            <a:extLst>
              <a:ext uri="{FF2B5EF4-FFF2-40B4-BE49-F238E27FC236}">
                <a16:creationId xmlns:a16="http://schemas.microsoft.com/office/drawing/2014/main" id="{D0E69B13-3B47-EEB4-8E35-0D55D5EA04E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6DA38E08-C57A-4D65-7B92-9EC6A2D2095A}"/>
              </a:ext>
            </a:extLst>
          </p:cNvPr>
          <p:cNvSpPr>
            <a:spLocks noGrp="1"/>
          </p:cNvSpPr>
          <p:nvPr>
            <p:ph idx="1"/>
          </p:nvPr>
        </p:nvSpPr>
        <p:spPr/>
        <p:txBody>
          <a:bodyPr>
            <a:normAutofit fontScale="92500"/>
          </a:bodyPr>
          <a:lstStyle/>
          <a:p>
            <a:pPr>
              <a:buFont typeface="Arial" panose="020B0604020202020204" pitchFamily="34" charset="0"/>
              <a:buChar char="•"/>
            </a:pPr>
            <a:r>
              <a:rPr lang="zh-CN" altLang="en-US" sz="2400" b="1" dirty="0"/>
              <a:t>前提 </a:t>
            </a:r>
            <a:r>
              <a:rPr lang="en-US" altLang="zh-CN" sz="2400" b="1" dirty="0"/>
              <a:t>(</a:t>
            </a:r>
            <a:r>
              <a:rPr lang="zh-CN" altLang="en-US" sz="2400" b="1" dirty="0"/>
              <a:t>原因</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全球推动能源转型，发展可再生能源和电动汽车成为趋势。</a:t>
            </a:r>
          </a:p>
          <a:p>
            <a:pPr marL="742950" lvl="1" indent="-285750">
              <a:buFont typeface="Arial" panose="020B0604020202020204" pitchFamily="34" charset="0"/>
              <a:buChar char="•"/>
            </a:pPr>
            <a:r>
              <a:rPr lang="zh-CN" altLang="en-US" sz="2000" dirty="0"/>
              <a:t>铜是电力传输和电动汽车的关键金属材料，需求量大。</a:t>
            </a:r>
          </a:p>
          <a:p>
            <a:pPr marL="742950" lvl="1" indent="-285750">
              <a:buFont typeface="Arial" panose="020B0604020202020204" pitchFamily="34" charset="0"/>
              <a:buChar char="•"/>
            </a:pPr>
            <a:r>
              <a:rPr lang="zh-CN" altLang="en-US" sz="2000" dirty="0"/>
              <a:t>主要产铜国（如智利、秘鲁）可能面临矿山老化、品位下降等问题，新增矿山开发周期长且难度增加。</a:t>
            </a:r>
          </a:p>
          <a:p>
            <a:pPr>
              <a:buFont typeface="Arial" panose="020B0604020202020204" pitchFamily="34" charset="0"/>
              <a:buChar char="•"/>
            </a:pPr>
            <a:r>
              <a:rPr lang="zh-CN" altLang="en-US" sz="2400" b="1" dirty="0"/>
              <a:t>演绎 </a:t>
            </a:r>
            <a:r>
              <a:rPr lang="en-US" altLang="zh-CN" sz="2400" b="1" dirty="0"/>
              <a:t>(</a:t>
            </a:r>
            <a:r>
              <a:rPr lang="zh-CN" altLang="en-US" sz="2400" b="1" dirty="0"/>
              <a:t>推导</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能源转型和电动汽车发展将持续</a:t>
            </a:r>
            <a:r>
              <a:rPr lang="zh-CN" altLang="en-US" sz="2000" b="1" dirty="0"/>
              <a:t>增加</a:t>
            </a:r>
            <a:r>
              <a:rPr lang="zh-CN" altLang="en-US" sz="2000" dirty="0"/>
              <a:t>对铜的</a:t>
            </a:r>
            <a:r>
              <a:rPr lang="zh-CN" altLang="en-US" sz="2000" b="1" dirty="0"/>
              <a:t>长期需求</a:t>
            </a:r>
            <a:r>
              <a:rPr lang="zh-CN" altLang="en-US" sz="2000" dirty="0"/>
              <a:t>。</a:t>
            </a:r>
          </a:p>
          <a:p>
            <a:pPr marL="742950" lvl="1" indent="-285750">
              <a:buFont typeface="Arial" panose="020B0604020202020204" pitchFamily="34" charset="0"/>
              <a:buChar char="•"/>
            </a:pPr>
            <a:r>
              <a:rPr lang="zh-CN" altLang="en-US" sz="2000" dirty="0"/>
              <a:t>铜矿山的供应增长可能相对</a:t>
            </a:r>
            <a:r>
              <a:rPr lang="zh-CN" altLang="en-US" sz="2000" b="1" dirty="0"/>
              <a:t>缓慢</a:t>
            </a:r>
            <a:r>
              <a:rPr lang="zh-CN" altLang="en-US" sz="2000" dirty="0"/>
              <a:t>，甚至面临瓶颈。</a:t>
            </a:r>
          </a:p>
          <a:p>
            <a:pPr marL="742950" lvl="1" indent="-285750">
              <a:buFont typeface="Arial" panose="020B0604020202020204" pitchFamily="34" charset="0"/>
              <a:buChar char="•"/>
            </a:pPr>
            <a:r>
              <a:rPr lang="zh-CN" altLang="en-US" sz="2000" dirty="0"/>
              <a:t>长期来看，铜的供需格局可能趋于</a:t>
            </a:r>
            <a:r>
              <a:rPr lang="zh-CN" altLang="en-US" sz="2000" b="1" dirty="0"/>
              <a:t>紧张</a:t>
            </a:r>
            <a:r>
              <a:rPr lang="zh-CN" altLang="en-US" sz="2000" dirty="0"/>
              <a:t>，</a:t>
            </a:r>
            <a:r>
              <a:rPr lang="zh-CN" altLang="en-US" sz="2000" b="1" dirty="0"/>
              <a:t>价格中枢有望抬升</a:t>
            </a:r>
            <a:r>
              <a:rPr lang="zh-CN" altLang="en-US" sz="2000" dirty="0"/>
              <a:t>。</a:t>
            </a:r>
          </a:p>
          <a:p>
            <a:pPr>
              <a:buFont typeface="Arial" panose="020B0604020202020204" pitchFamily="34" charset="0"/>
              <a:buChar char="•"/>
            </a:pPr>
            <a:r>
              <a:rPr lang="zh-CN" altLang="en-US" sz="2400" b="1" dirty="0"/>
              <a:t>实例 </a:t>
            </a:r>
            <a:r>
              <a:rPr lang="en-US" altLang="zh-CN" sz="2400" b="1" dirty="0"/>
              <a:t>(</a:t>
            </a:r>
            <a:r>
              <a:rPr lang="zh-CN" altLang="en-US" sz="2400" b="1" dirty="0"/>
              <a:t>验证</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近年来，受益于全球绿色能源转型预期，铜价整体呈现上涨趋势，虽然短期内可能受到经济周期波动影响，但长期来看，需求支撑强劲。一些分析师也预测，未来几年铜市场可能面临供应短缺。</a:t>
            </a:r>
          </a:p>
          <a:p>
            <a:endParaRPr lang="en-US" sz="3200" dirty="0"/>
          </a:p>
        </p:txBody>
      </p:sp>
    </p:spTree>
    <p:extLst>
      <p:ext uri="{BB962C8B-B14F-4D97-AF65-F5344CB8AC3E}">
        <p14:creationId xmlns:p14="http://schemas.microsoft.com/office/powerpoint/2010/main" val="3033357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91B8A-51FE-CF32-647E-160A6A49ACAD}"/>
              </a:ext>
            </a:extLst>
          </p:cNvPr>
          <p:cNvSpPr>
            <a:spLocks noGrp="1"/>
          </p:cNvSpPr>
          <p:nvPr>
            <p:ph type="title"/>
          </p:nvPr>
        </p:nvSpPr>
        <p:spPr/>
        <p:txBody>
          <a:bodyPr/>
          <a:lstStyle/>
          <a:p>
            <a:r>
              <a:rPr lang="zh-CN" altLang="en-US" dirty="0"/>
              <a:t>对黑色商品的影响 </a:t>
            </a:r>
            <a:r>
              <a:rPr lang="en-US" altLang="zh-CN" dirty="0"/>
              <a:t>(</a:t>
            </a:r>
            <a:r>
              <a:rPr lang="zh-CN" altLang="en-US" dirty="0"/>
              <a:t>以钢铁为例</a:t>
            </a:r>
            <a:r>
              <a:rPr lang="en-US" altLang="zh-CN" dirty="0"/>
              <a:t>)</a:t>
            </a:r>
            <a:endParaRPr lang="en-US" dirty="0"/>
          </a:p>
        </p:txBody>
      </p:sp>
      <p:sp>
        <p:nvSpPr>
          <p:cNvPr id="3" name="文本占位符 2">
            <a:extLst>
              <a:ext uri="{FF2B5EF4-FFF2-40B4-BE49-F238E27FC236}">
                <a16:creationId xmlns:a16="http://schemas.microsoft.com/office/drawing/2014/main" id="{ECB1511C-A8BB-F3F3-68E9-1AF178BD829A}"/>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21142BE-7D3D-C1A6-DD45-218B31B17650}"/>
              </a:ext>
            </a:extLst>
          </p:cNvPr>
          <p:cNvSpPr>
            <a:spLocks noGrp="1"/>
          </p:cNvSpPr>
          <p:nvPr>
            <p:ph idx="1"/>
          </p:nvPr>
        </p:nvSpPr>
        <p:spPr/>
        <p:txBody>
          <a:bodyPr/>
          <a:lstStyle/>
          <a:p>
            <a:endParaRPr lang="zh-CN" altLang="en-US" b="1" dirty="0"/>
          </a:p>
          <a:p>
            <a:pPr>
              <a:buFont typeface="Arial" panose="020B0604020202020204" pitchFamily="34" charset="0"/>
              <a:buChar char="•"/>
            </a:pPr>
            <a:r>
              <a:rPr lang="zh-CN" altLang="en-US" b="1" dirty="0"/>
              <a:t>前提 </a:t>
            </a:r>
            <a:r>
              <a:rPr lang="en-US" altLang="zh-CN" b="1" dirty="0"/>
              <a:t>(</a:t>
            </a:r>
            <a:r>
              <a:rPr lang="zh-CN" altLang="en-US" b="1" dirty="0"/>
              <a:t>原因</a:t>
            </a:r>
            <a:r>
              <a:rPr lang="en-US" altLang="zh-CN" b="1" dirty="0"/>
              <a:t>):</a:t>
            </a:r>
            <a:endParaRPr lang="zh-CN" altLang="en-US" dirty="0"/>
          </a:p>
          <a:p>
            <a:pPr marL="742950" lvl="1" indent="-285750">
              <a:buFont typeface="Arial" panose="020B0604020202020204" pitchFamily="34" charset="0"/>
              <a:buChar char="•"/>
            </a:pPr>
            <a:r>
              <a:rPr lang="zh-CN" altLang="en-US" dirty="0"/>
              <a:t>全球经济增长，尤其是一些发展中国家基础设施建设需求旺盛。</a:t>
            </a:r>
          </a:p>
          <a:p>
            <a:pPr marL="742950" lvl="1" indent="-285750">
              <a:buFont typeface="Arial" panose="020B0604020202020204" pitchFamily="34" charset="0"/>
              <a:buChar char="•"/>
            </a:pPr>
            <a:r>
              <a:rPr lang="zh-CN" altLang="en-US" dirty="0"/>
              <a:t>钢铁是基础设施建设和制造业的基础材料。</a:t>
            </a:r>
          </a:p>
          <a:p>
            <a:pPr marL="742950" lvl="1" indent="-285750">
              <a:buFont typeface="Arial" panose="020B0604020202020204" pitchFamily="34" charset="0"/>
              <a:buChar char="•"/>
            </a:pPr>
            <a:r>
              <a:rPr lang="zh-CN" altLang="en-US" dirty="0"/>
              <a:t>部分国家或地区可能出于环保考虑，限制钢铁产能扩张，甚至压减产量。</a:t>
            </a:r>
          </a:p>
          <a:p>
            <a:pPr>
              <a:buFont typeface="Arial" panose="020B0604020202020204" pitchFamily="34" charset="0"/>
              <a:buChar char="•"/>
            </a:pPr>
            <a:r>
              <a:rPr lang="zh-CN" altLang="en-US" b="1" dirty="0"/>
              <a:t>演绎 </a:t>
            </a:r>
            <a:r>
              <a:rPr lang="en-US" altLang="zh-CN" b="1" dirty="0"/>
              <a:t>(</a:t>
            </a:r>
            <a:r>
              <a:rPr lang="zh-CN" altLang="en-US" b="1" dirty="0"/>
              <a:t>推导</a:t>
            </a:r>
            <a:r>
              <a:rPr lang="en-US" altLang="zh-CN" b="1" dirty="0"/>
              <a:t>):</a:t>
            </a:r>
            <a:endParaRPr lang="zh-CN" altLang="en-US" dirty="0"/>
          </a:p>
          <a:p>
            <a:pPr marL="742950" lvl="1" indent="-285750">
              <a:buFont typeface="Arial" panose="020B0604020202020204" pitchFamily="34" charset="0"/>
              <a:buChar char="•"/>
            </a:pPr>
            <a:r>
              <a:rPr lang="zh-CN" altLang="en-US" dirty="0"/>
              <a:t>全球经济增长和基建需求将</a:t>
            </a:r>
            <a:r>
              <a:rPr lang="zh-CN" altLang="en-US" b="1" dirty="0"/>
              <a:t>增加</a:t>
            </a:r>
            <a:r>
              <a:rPr lang="zh-CN" altLang="en-US" dirty="0"/>
              <a:t>对钢铁的</a:t>
            </a:r>
            <a:r>
              <a:rPr lang="zh-CN" altLang="en-US" b="1" dirty="0"/>
              <a:t>需求</a:t>
            </a:r>
            <a:r>
              <a:rPr lang="zh-CN" altLang="en-US" dirty="0"/>
              <a:t>。</a:t>
            </a:r>
          </a:p>
          <a:p>
            <a:pPr marL="742950" lvl="1" indent="-285750">
              <a:buFont typeface="Arial" panose="020B0604020202020204" pitchFamily="34" charset="0"/>
              <a:buChar char="•"/>
            </a:pPr>
            <a:r>
              <a:rPr lang="zh-CN" altLang="en-US" dirty="0"/>
              <a:t>环保政策和产能限制可能</a:t>
            </a:r>
            <a:r>
              <a:rPr lang="zh-CN" altLang="en-US" b="1" dirty="0"/>
              <a:t>约束</a:t>
            </a:r>
            <a:r>
              <a:rPr lang="zh-CN" altLang="en-US" dirty="0"/>
              <a:t>钢铁的</a:t>
            </a:r>
            <a:r>
              <a:rPr lang="zh-CN" altLang="en-US" b="1" dirty="0"/>
              <a:t>供应增长</a:t>
            </a:r>
            <a:r>
              <a:rPr lang="zh-CN" altLang="en-US" dirty="0"/>
              <a:t>。</a:t>
            </a:r>
          </a:p>
          <a:p>
            <a:pPr marL="742950" lvl="1" indent="-285750">
              <a:buFont typeface="Arial" panose="020B0604020202020204" pitchFamily="34" charset="0"/>
              <a:buChar char="•"/>
            </a:pPr>
            <a:r>
              <a:rPr lang="zh-CN" altLang="en-US" dirty="0"/>
              <a:t>供需矛盾可能导致钢铁</a:t>
            </a:r>
            <a:r>
              <a:rPr lang="zh-CN" altLang="en-US" b="1" dirty="0"/>
              <a:t>价格波动</a:t>
            </a:r>
            <a:r>
              <a:rPr lang="zh-CN" altLang="en-US" dirty="0"/>
              <a:t>，但结构性去产能可能在中长期</a:t>
            </a:r>
            <a:r>
              <a:rPr lang="zh-CN" altLang="en-US" b="1" dirty="0"/>
              <a:t>支撑钢价</a:t>
            </a:r>
            <a:r>
              <a:rPr lang="zh-CN" altLang="en-US" dirty="0"/>
              <a:t>。</a:t>
            </a:r>
          </a:p>
          <a:p>
            <a:pPr>
              <a:buFont typeface="Arial" panose="020B0604020202020204" pitchFamily="34" charset="0"/>
              <a:buChar char="•"/>
            </a:pPr>
            <a:r>
              <a:rPr lang="zh-CN" altLang="en-US" b="1" dirty="0"/>
              <a:t>实例 </a:t>
            </a:r>
            <a:r>
              <a:rPr lang="en-US" altLang="zh-CN" b="1" dirty="0"/>
              <a:t>(</a:t>
            </a:r>
            <a:r>
              <a:rPr lang="zh-CN" altLang="en-US" b="1" dirty="0"/>
              <a:t>验证</a:t>
            </a:r>
            <a:r>
              <a:rPr lang="en-US" altLang="zh-CN" b="1" dirty="0"/>
              <a:t>):</a:t>
            </a:r>
            <a:endParaRPr lang="zh-CN" altLang="en-US" dirty="0"/>
          </a:p>
          <a:p>
            <a:pPr marL="742950" lvl="1" indent="-285750">
              <a:buFont typeface="Arial" panose="020B0604020202020204" pitchFamily="34" charset="0"/>
              <a:buChar char="•"/>
            </a:pPr>
            <a:r>
              <a:rPr lang="zh-CN" altLang="en-US" dirty="0"/>
              <a:t>近年来，全球钢铁需求保持增长，同时中国等主要产钢国实施供给侧改革和环保限产，钢铁价格出现阶段性上涨。但钢铁价格也受到宏观经济波动和房地产市场的影响，呈现周期性特征。</a:t>
            </a:r>
          </a:p>
          <a:p>
            <a:endParaRPr lang="en-US" dirty="0"/>
          </a:p>
        </p:txBody>
      </p:sp>
    </p:spTree>
    <p:extLst>
      <p:ext uri="{BB962C8B-B14F-4D97-AF65-F5344CB8AC3E}">
        <p14:creationId xmlns:p14="http://schemas.microsoft.com/office/powerpoint/2010/main" val="326233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2FDDA-E0AD-823A-8E78-FD9336FC5B2B}"/>
              </a:ext>
            </a:extLst>
          </p:cNvPr>
          <p:cNvSpPr>
            <a:spLocks noGrp="1"/>
          </p:cNvSpPr>
          <p:nvPr>
            <p:ph type="title"/>
          </p:nvPr>
        </p:nvSpPr>
        <p:spPr/>
        <p:txBody>
          <a:bodyPr/>
          <a:lstStyle/>
          <a:p>
            <a:r>
              <a:rPr lang="zh-CN" altLang="en-US" b="1" dirty="0"/>
              <a:t>对软商品的影响 </a:t>
            </a:r>
            <a:r>
              <a:rPr lang="en-US" altLang="zh-CN" b="1" dirty="0"/>
              <a:t>(</a:t>
            </a:r>
            <a:r>
              <a:rPr lang="zh-CN" altLang="en-US" b="1" dirty="0"/>
              <a:t>以咖啡为例</a:t>
            </a:r>
            <a:r>
              <a:rPr lang="en-US" altLang="zh-CN" b="1" dirty="0"/>
              <a:t>)</a:t>
            </a:r>
            <a:endParaRPr lang="en-US" dirty="0"/>
          </a:p>
        </p:txBody>
      </p:sp>
      <p:sp>
        <p:nvSpPr>
          <p:cNvPr id="3" name="文本占位符 2">
            <a:extLst>
              <a:ext uri="{FF2B5EF4-FFF2-40B4-BE49-F238E27FC236}">
                <a16:creationId xmlns:a16="http://schemas.microsoft.com/office/drawing/2014/main" id="{F9AA739C-1ADA-EDB3-5FC3-24BE59187AC3}"/>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497CAD87-33EE-5565-CB55-698AEB2D0D9E}"/>
              </a:ext>
            </a:extLst>
          </p:cNvPr>
          <p:cNvSpPr>
            <a:spLocks noGrp="1"/>
          </p:cNvSpPr>
          <p:nvPr>
            <p:ph idx="1"/>
          </p:nvPr>
        </p:nvSpPr>
        <p:spPr/>
        <p:txBody>
          <a:bodyPr>
            <a:normAutofit/>
          </a:bodyPr>
          <a:lstStyle/>
          <a:p>
            <a:pPr>
              <a:buFont typeface="Arial" panose="020B0604020202020204" pitchFamily="34" charset="0"/>
              <a:buChar char="•"/>
            </a:pPr>
            <a:r>
              <a:rPr lang="zh-CN" altLang="en-US" sz="2400" b="1" dirty="0"/>
              <a:t>前提 </a:t>
            </a:r>
            <a:r>
              <a:rPr lang="en-US" altLang="zh-CN" sz="2400" b="1" dirty="0"/>
              <a:t>(</a:t>
            </a:r>
            <a:r>
              <a:rPr lang="zh-CN" altLang="en-US" sz="2400" b="1" dirty="0"/>
              <a:t>原因</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全球气候变化日益加剧，极端天气事件（如干旱、霜冻）频繁发生。</a:t>
            </a:r>
          </a:p>
          <a:p>
            <a:pPr marL="742950" lvl="1" indent="-285750">
              <a:buFont typeface="Arial" panose="020B0604020202020204" pitchFamily="34" charset="0"/>
              <a:buChar char="•"/>
            </a:pPr>
            <a:r>
              <a:rPr lang="zh-CN" altLang="en-US" sz="2000" dirty="0"/>
              <a:t>咖啡豆主要产区（如巴西、越南）容易受到极端天气影响。</a:t>
            </a:r>
          </a:p>
          <a:p>
            <a:pPr marL="742950" lvl="1" indent="-285750">
              <a:buFont typeface="Arial" panose="020B0604020202020204" pitchFamily="34" charset="0"/>
              <a:buChar char="•"/>
            </a:pPr>
            <a:r>
              <a:rPr lang="zh-CN" altLang="en-US" sz="2000" dirty="0"/>
              <a:t>咖啡种植对气候条件敏感，不利天气可能导致咖啡豆减产。</a:t>
            </a:r>
          </a:p>
          <a:p>
            <a:pPr>
              <a:buFont typeface="Arial" panose="020B0604020202020204" pitchFamily="34" charset="0"/>
              <a:buChar char="•"/>
            </a:pPr>
            <a:r>
              <a:rPr lang="zh-CN" altLang="en-US" sz="2400" b="1" dirty="0"/>
              <a:t>演绎 </a:t>
            </a:r>
            <a:r>
              <a:rPr lang="en-US" altLang="zh-CN" sz="2400" b="1" dirty="0"/>
              <a:t>(</a:t>
            </a:r>
            <a:r>
              <a:rPr lang="zh-CN" altLang="en-US" sz="2400" b="1" dirty="0"/>
              <a:t>推导</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极端天气可能</a:t>
            </a:r>
            <a:r>
              <a:rPr lang="zh-CN" altLang="en-US" sz="2000" b="1" dirty="0"/>
              <a:t>减少</a:t>
            </a:r>
            <a:r>
              <a:rPr lang="zh-CN" altLang="en-US" sz="2000" dirty="0"/>
              <a:t>咖啡豆的</a:t>
            </a:r>
            <a:r>
              <a:rPr lang="zh-CN" altLang="en-US" sz="2000" b="1" dirty="0"/>
              <a:t>供应</a:t>
            </a:r>
            <a:r>
              <a:rPr lang="zh-CN" altLang="en-US" sz="2000" dirty="0"/>
              <a:t>。</a:t>
            </a:r>
          </a:p>
          <a:p>
            <a:pPr marL="742950" lvl="1" indent="-285750">
              <a:buFont typeface="Arial" panose="020B0604020202020204" pitchFamily="34" charset="0"/>
              <a:buChar char="•"/>
            </a:pPr>
            <a:r>
              <a:rPr lang="zh-CN" altLang="en-US" sz="2000" dirty="0"/>
              <a:t>全球咖啡</a:t>
            </a:r>
            <a:r>
              <a:rPr lang="zh-CN" altLang="en-US" sz="2000" b="1" dirty="0"/>
              <a:t>需求</a:t>
            </a:r>
            <a:r>
              <a:rPr lang="zh-CN" altLang="en-US" sz="2000" dirty="0"/>
              <a:t>相对稳定，甚至随着新兴市场消费升级而</a:t>
            </a:r>
            <a:r>
              <a:rPr lang="zh-CN" altLang="en-US" sz="2000" b="1" dirty="0"/>
              <a:t>缓慢增长</a:t>
            </a:r>
            <a:r>
              <a:rPr lang="zh-CN" altLang="en-US" sz="2000" dirty="0"/>
              <a:t>。</a:t>
            </a:r>
          </a:p>
          <a:p>
            <a:pPr marL="742950" lvl="1" indent="-285750">
              <a:buFont typeface="Arial" panose="020B0604020202020204" pitchFamily="34" charset="0"/>
              <a:buChar char="•"/>
            </a:pPr>
            <a:r>
              <a:rPr lang="zh-CN" altLang="en-US" sz="2000" dirty="0"/>
              <a:t>供应减少而需求稳定或增长，可能导致咖啡豆</a:t>
            </a:r>
            <a:r>
              <a:rPr lang="zh-CN" altLang="en-US" sz="2000" b="1" dirty="0"/>
              <a:t>价格上涨</a:t>
            </a:r>
            <a:r>
              <a:rPr lang="zh-CN" altLang="en-US" sz="2000" dirty="0"/>
              <a:t>。</a:t>
            </a:r>
          </a:p>
          <a:p>
            <a:pPr>
              <a:buFont typeface="Arial" panose="020B0604020202020204" pitchFamily="34" charset="0"/>
              <a:buChar char="•"/>
            </a:pPr>
            <a:r>
              <a:rPr lang="zh-CN" altLang="en-US" sz="2400" b="1" dirty="0"/>
              <a:t>实例 </a:t>
            </a:r>
            <a:r>
              <a:rPr lang="en-US" altLang="zh-CN" sz="2400" b="1" dirty="0"/>
              <a:t>(</a:t>
            </a:r>
            <a:r>
              <a:rPr lang="zh-CN" altLang="en-US" sz="2400" b="1" dirty="0"/>
              <a:t>验证</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近年来，巴西等主要咖啡产区多次遭受干旱和霜冻灾害，导致咖啡豆减产，国际咖啡期货价格也出现明显上涨。市场也普遍关注气候变化对咖啡等农产品长期供应的影响。</a:t>
            </a:r>
          </a:p>
          <a:p>
            <a:endParaRPr lang="en-US" sz="2400" dirty="0"/>
          </a:p>
        </p:txBody>
      </p:sp>
    </p:spTree>
    <p:extLst>
      <p:ext uri="{BB962C8B-B14F-4D97-AF65-F5344CB8AC3E}">
        <p14:creationId xmlns:p14="http://schemas.microsoft.com/office/powerpoint/2010/main" val="52733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BB4A8-9B8A-4FC8-5EF9-E3A2AFEE1C6C}"/>
              </a:ext>
            </a:extLst>
          </p:cNvPr>
          <p:cNvSpPr>
            <a:spLocks noGrp="1"/>
          </p:cNvSpPr>
          <p:nvPr>
            <p:ph type="title"/>
          </p:nvPr>
        </p:nvSpPr>
        <p:spPr/>
        <p:txBody>
          <a:bodyPr/>
          <a:lstStyle/>
          <a:p>
            <a:r>
              <a:rPr lang="zh-CN" altLang="en-US" dirty="0"/>
              <a:t>演绎法：穷根究底</a:t>
            </a:r>
            <a:endParaRPr lang="en-US" dirty="0"/>
          </a:p>
        </p:txBody>
      </p:sp>
      <p:sp>
        <p:nvSpPr>
          <p:cNvPr id="3" name="文本占位符 2">
            <a:extLst>
              <a:ext uri="{FF2B5EF4-FFF2-40B4-BE49-F238E27FC236}">
                <a16:creationId xmlns:a16="http://schemas.microsoft.com/office/drawing/2014/main" id="{20B9CCBC-711B-DA63-86DF-0185ECDC7C06}"/>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2F15A787-B0DB-7A36-2938-E472A932E545}"/>
              </a:ext>
            </a:extLst>
          </p:cNvPr>
          <p:cNvSpPr>
            <a:spLocks noGrp="1"/>
          </p:cNvSpPr>
          <p:nvPr>
            <p:ph idx="1"/>
          </p:nvPr>
        </p:nvSpPr>
        <p:spPr/>
        <p:txBody>
          <a:bodyPr/>
          <a:lstStyle/>
          <a:p>
            <a:r>
              <a:rPr lang="zh-CN" altLang="en-US" dirty="0"/>
              <a:t>一定要把问题反复的问到底</a:t>
            </a:r>
            <a:endParaRPr lang="en-US" altLang="zh-CN" dirty="0"/>
          </a:p>
          <a:p>
            <a:r>
              <a:rPr lang="zh-CN" altLang="en-US" dirty="0"/>
              <a:t>库存高：库存为什么会高？</a:t>
            </a:r>
            <a:endParaRPr lang="en-US" altLang="zh-CN" dirty="0"/>
          </a:p>
          <a:p>
            <a:r>
              <a:rPr lang="zh-CN" altLang="en-US" dirty="0"/>
              <a:t>需求差：需求为什么会差？</a:t>
            </a:r>
            <a:endParaRPr lang="en-US" altLang="zh-CN" dirty="0"/>
          </a:p>
          <a:p>
            <a:r>
              <a:rPr lang="zh-CN" altLang="en-US" dirty="0"/>
              <a:t>供给少：供给为什么会少？</a:t>
            </a:r>
            <a:endParaRPr lang="en-US" altLang="zh-CN" dirty="0"/>
          </a:p>
          <a:p>
            <a:r>
              <a:rPr lang="zh-CN" altLang="en-US" dirty="0"/>
              <a:t>为什么价格到了区间顶部就一定不会涨？</a:t>
            </a:r>
            <a:endParaRPr lang="en-US" dirty="0"/>
          </a:p>
        </p:txBody>
      </p:sp>
      <p:sp>
        <p:nvSpPr>
          <p:cNvPr id="5" name="内容占位符 4">
            <a:extLst>
              <a:ext uri="{FF2B5EF4-FFF2-40B4-BE49-F238E27FC236}">
                <a16:creationId xmlns:a16="http://schemas.microsoft.com/office/drawing/2014/main" id="{282EFD92-7F80-47CA-AA0F-3A9690A235FB}"/>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64096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F87CC-88AA-1AAA-53FA-B1D7F0052C70}"/>
              </a:ext>
            </a:extLst>
          </p:cNvPr>
          <p:cNvSpPr>
            <a:spLocks noGrp="1"/>
          </p:cNvSpPr>
          <p:nvPr>
            <p:ph type="title"/>
          </p:nvPr>
        </p:nvSpPr>
        <p:spPr/>
        <p:txBody>
          <a:bodyPr/>
          <a:lstStyle/>
          <a:p>
            <a:r>
              <a:rPr lang="zh-CN" altLang="en-US" dirty="0"/>
              <a:t>什么是研究方法论？</a:t>
            </a:r>
            <a:endParaRPr lang="en-US" dirty="0"/>
          </a:p>
        </p:txBody>
      </p:sp>
      <p:sp>
        <p:nvSpPr>
          <p:cNvPr id="3" name="文本占位符 2">
            <a:extLst>
              <a:ext uri="{FF2B5EF4-FFF2-40B4-BE49-F238E27FC236}">
                <a16:creationId xmlns:a16="http://schemas.microsoft.com/office/drawing/2014/main" id="{4DEEA2CC-5B78-28B8-F9D2-5D049E8A0CA3}"/>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DE94F3A-8ADE-6D72-EEC5-9357BC0D4034}"/>
              </a:ext>
            </a:extLst>
          </p:cNvPr>
          <p:cNvSpPr>
            <a:spLocks noGrp="1"/>
          </p:cNvSpPr>
          <p:nvPr>
            <p:ph idx="1"/>
          </p:nvPr>
        </p:nvSpPr>
        <p:spPr/>
        <p:txBody>
          <a:bodyPr/>
          <a:lstStyle/>
          <a:p>
            <a:r>
              <a:rPr lang="zh-CN" altLang="en-US" dirty="0"/>
              <a:t>研究：</a:t>
            </a:r>
            <a:endParaRPr lang="en-US" altLang="zh-CN" dirty="0"/>
          </a:p>
          <a:p>
            <a:pPr lvl="1"/>
            <a:r>
              <a:rPr lang="zh-CN" altLang="en-US" dirty="0"/>
              <a:t>定义：指通过系统的方法和步骤，对某一特定问题或现象进行深入探讨和分析，以获得新的知识或理解。</a:t>
            </a:r>
            <a:endParaRPr lang="en-US" altLang="zh-CN" dirty="0"/>
          </a:p>
          <a:p>
            <a:pPr lvl="1"/>
            <a:r>
              <a:rPr lang="zh-CN" altLang="en-US" dirty="0"/>
              <a:t>内涵：</a:t>
            </a:r>
            <a:endParaRPr lang="en-US" altLang="zh-CN" dirty="0"/>
          </a:p>
          <a:p>
            <a:pPr lvl="2"/>
            <a:r>
              <a:rPr lang="zh-CN" altLang="en-US" dirty="0"/>
              <a:t>目的</a:t>
            </a:r>
            <a:endParaRPr lang="en-US" altLang="zh-CN" dirty="0"/>
          </a:p>
          <a:p>
            <a:pPr lvl="2"/>
            <a:r>
              <a:rPr lang="zh-CN" altLang="en-US" dirty="0"/>
              <a:t>系统</a:t>
            </a:r>
            <a:endParaRPr lang="en-US" altLang="zh-CN" dirty="0"/>
          </a:p>
          <a:p>
            <a:pPr lvl="2"/>
            <a:r>
              <a:rPr lang="zh-CN" altLang="en-US" dirty="0"/>
              <a:t>创新</a:t>
            </a:r>
            <a:endParaRPr lang="en-US" altLang="zh-CN" dirty="0"/>
          </a:p>
          <a:p>
            <a:pPr lvl="2"/>
            <a:r>
              <a:rPr lang="zh-CN" altLang="en-US" dirty="0"/>
              <a:t>严谨</a:t>
            </a:r>
            <a:endParaRPr lang="en-US" altLang="zh-CN" dirty="0"/>
          </a:p>
          <a:p>
            <a:pPr lvl="1"/>
            <a:r>
              <a:rPr lang="zh-CN" altLang="en-US" dirty="0"/>
              <a:t>外延：</a:t>
            </a:r>
            <a:endParaRPr lang="en-US" altLang="zh-CN" dirty="0"/>
          </a:p>
          <a:p>
            <a:pPr lvl="2"/>
            <a:r>
              <a:rPr lang="zh-CN" altLang="en-US" dirty="0"/>
              <a:t>对象</a:t>
            </a:r>
            <a:endParaRPr lang="en-US" altLang="zh-CN" dirty="0"/>
          </a:p>
          <a:p>
            <a:pPr lvl="2"/>
            <a:r>
              <a:rPr lang="zh-CN" altLang="en-US" dirty="0"/>
              <a:t>方法</a:t>
            </a:r>
            <a:endParaRPr lang="en-US" altLang="zh-CN" dirty="0"/>
          </a:p>
          <a:p>
            <a:pPr lvl="2"/>
            <a:r>
              <a:rPr lang="zh-CN" altLang="en-US" dirty="0"/>
              <a:t>领域</a:t>
            </a:r>
            <a:endParaRPr lang="en-US" altLang="zh-CN" dirty="0"/>
          </a:p>
          <a:p>
            <a:pPr lvl="2"/>
            <a:r>
              <a:rPr lang="zh-CN" altLang="en-US" dirty="0"/>
              <a:t>成果</a:t>
            </a:r>
            <a:endParaRPr lang="en-US" dirty="0"/>
          </a:p>
        </p:txBody>
      </p:sp>
      <p:graphicFrame>
        <p:nvGraphicFramePr>
          <p:cNvPr id="6" name="内容占位符 5">
            <a:extLst>
              <a:ext uri="{FF2B5EF4-FFF2-40B4-BE49-F238E27FC236}">
                <a16:creationId xmlns:a16="http://schemas.microsoft.com/office/drawing/2014/main" id="{36A5AA22-4934-C2D8-F195-3C03A047F68C}"/>
              </a:ext>
            </a:extLst>
          </p:cNvPr>
          <p:cNvGraphicFramePr>
            <a:graphicFrameLocks noGrp="1"/>
          </p:cNvGraphicFramePr>
          <p:nvPr>
            <p:ph idx="14"/>
            <p:extLst>
              <p:ext uri="{D42A27DB-BD31-4B8C-83A1-F6EECF244321}">
                <p14:modId xmlns:p14="http://schemas.microsoft.com/office/powerpoint/2010/main" val="2898687160"/>
              </p:ext>
            </p:extLst>
          </p:nvPr>
        </p:nvGraphicFramePr>
        <p:xfrm>
          <a:off x="6137275" y="709613"/>
          <a:ext cx="5916613" cy="5605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872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2CCB-F15B-1051-19F6-C5197E768CAB}"/>
              </a:ext>
            </a:extLst>
          </p:cNvPr>
          <p:cNvSpPr>
            <a:spLocks noGrp="1"/>
          </p:cNvSpPr>
          <p:nvPr>
            <p:ph type="title"/>
          </p:nvPr>
        </p:nvSpPr>
        <p:spPr/>
        <p:txBody>
          <a:bodyPr/>
          <a:lstStyle/>
          <a:p>
            <a:r>
              <a:rPr lang="zh-CN" altLang="en-US" dirty="0"/>
              <a:t>演绎法的核心原则：</a:t>
            </a:r>
            <a:r>
              <a:rPr lang="zh-CN" altLang="en-US" sz="2000" b="1" i="0" dirty="0">
                <a:solidFill>
                  <a:srgbClr val="404040"/>
                </a:solidFill>
                <a:effectLst/>
                <a:latin typeface="Inter"/>
              </a:rPr>
              <a:t>从“是什么”到“为什么”的无限追问</a:t>
            </a:r>
            <a:endParaRPr lang="en-US" dirty="0"/>
          </a:p>
        </p:txBody>
      </p:sp>
      <p:sp>
        <p:nvSpPr>
          <p:cNvPr id="3" name="文本占位符 2">
            <a:extLst>
              <a:ext uri="{FF2B5EF4-FFF2-40B4-BE49-F238E27FC236}">
                <a16:creationId xmlns:a16="http://schemas.microsoft.com/office/drawing/2014/main" id="{C404FAC9-68D5-4CA2-14FC-5F0ECAE2248F}"/>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7B1DCE6-DC56-833E-6737-D481C7070300}"/>
              </a:ext>
            </a:extLst>
          </p:cNvPr>
          <p:cNvSpPr>
            <a:spLocks noGrp="1"/>
          </p:cNvSpPr>
          <p:nvPr>
            <p:ph idx="1"/>
          </p:nvPr>
        </p:nvSpPr>
        <p:spPr/>
        <p:txBody>
          <a:bodyPr/>
          <a:lstStyle/>
          <a:p>
            <a:r>
              <a:rPr lang="zh-CN" altLang="en-US" dirty="0"/>
              <a:t>演绎法的精髓在于逻辑链条的完整性，要求研究者从现象出发，通过反复追问“为什么”，逐层剥开问题的表象，直至触及根本驱动因素。</a:t>
            </a:r>
          </a:p>
          <a:p>
            <a:r>
              <a:rPr lang="zh-CN" altLang="en-US" dirty="0"/>
              <a:t>核心逻辑：</a:t>
            </a:r>
          </a:p>
          <a:p>
            <a:pPr lvl="1"/>
            <a:r>
              <a:rPr lang="zh-CN" altLang="en-US" dirty="0"/>
              <a:t>拒绝表面答案：不满足于“库存高”的结论，而是追问“高库存背后的供需失衡如何形成”；</a:t>
            </a:r>
          </a:p>
          <a:p>
            <a:pPr lvl="1"/>
            <a:r>
              <a:rPr lang="zh-CN" altLang="en-US" dirty="0"/>
              <a:t>因果链验证：每个结论必须能向上追溯到一般性原理或已验证的规律。</a:t>
            </a:r>
            <a:endParaRPr lang="en-US" dirty="0"/>
          </a:p>
        </p:txBody>
      </p:sp>
    </p:spTree>
    <p:extLst>
      <p:ext uri="{BB962C8B-B14F-4D97-AF65-F5344CB8AC3E}">
        <p14:creationId xmlns:p14="http://schemas.microsoft.com/office/powerpoint/2010/main" val="368485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25C8A-8CCD-F699-547E-3192E63695BB}"/>
              </a:ext>
            </a:extLst>
          </p:cNvPr>
          <p:cNvSpPr>
            <a:spLocks noGrp="1"/>
          </p:cNvSpPr>
          <p:nvPr>
            <p:ph type="title"/>
          </p:nvPr>
        </p:nvSpPr>
        <p:spPr/>
        <p:txBody>
          <a:bodyPr/>
          <a:lstStyle/>
          <a:p>
            <a:r>
              <a:rPr lang="zh-CN" altLang="en-US" dirty="0"/>
              <a:t>逆向法：排除一个方向的反向研究思路</a:t>
            </a:r>
            <a:endParaRPr lang="en-US" dirty="0"/>
          </a:p>
        </p:txBody>
      </p:sp>
      <p:sp>
        <p:nvSpPr>
          <p:cNvPr id="3" name="文本占位符 2">
            <a:extLst>
              <a:ext uri="{FF2B5EF4-FFF2-40B4-BE49-F238E27FC236}">
                <a16:creationId xmlns:a16="http://schemas.microsoft.com/office/drawing/2014/main" id="{3FDF996A-275B-1485-97AA-19CDFEAC89D2}"/>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D49F1EA-4F60-17B0-6B5E-54684419DB0B}"/>
              </a:ext>
            </a:extLst>
          </p:cNvPr>
          <p:cNvSpPr>
            <a:spLocks noGrp="1"/>
          </p:cNvSpPr>
          <p:nvPr>
            <p:ph idx="1"/>
          </p:nvPr>
        </p:nvSpPr>
        <p:spPr/>
        <p:txBody>
          <a:bodyPr/>
          <a:lstStyle/>
          <a:p>
            <a:r>
              <a:rPr lang="zh-CN" altLang="en-US" dirty="0"/>
              <a:t>如果价格往一个不想要的方向发展，那么促使这个事件发生的原因可能是什么，要研究怎样才能排除掉这个事件的发生</a:t>
            </a:r>
            <a:endParaRPr lang="en-US" altLang="zh-CN" dirty="0"/>
          </a:p>
          <a:p>
            <a:r>
              <a:rPr lang="en-US" dirty="0"/>
              <a:t>2025</a:t>
            </a:r>
            <a:r>
              <a:rPr lang="zh-CN" altLang="en-US" dirty="0"/>
              <a:t>年不可能发生</a:t>
            </a:r>
            <a:r>
              <a:rPr lang="en-US" altLang="zh-CN" dirty="0"/>
              <a:t>2009</a:t>
            </a:r>
            <a:r>
              <a:rPr lang="zh-CN" altLang="en-US" dirty="0"/>
              <a:t>年的行情发展：</a:t>
            </a:r>
            <a:endParaRPr lang="en-US" altLang="zh-CN" dirty="0"/>
          </a:p>
          <a:p>
            <a:pPr lvl="1"/>
            <a:r>
              <a:rPr lang="zh-CN" altLang="en-US" dirty="0"/>
              <a:t>国储不可能在</a:t>
            </a:r>
            <a:r>
              <a:rPr lang="en-US" altLang="zh-CN" dirty="0"/>
              <a:t>2</a:t>
            </a:r>
            <a:r>
              <a:rPr lang="zh-CN" altLang="en-US" dirty="0"/>
              <a:t>万以上继续收储</a:t>
            </a:r>
            <a:endParaRPr lang="en-US" altLang="zh-CN" dirty="0"/>
          </a:p>
          <a:p>
            <a:pPr lvl="1"/>
            <a:r>
              <a:rPr lang="zh-CN" altLang="en-US" dirty="0"/>
              <a:t>印度不可能像</a:t>
            </a:r>
            <a:r>
              <a:rPr lang="en-US" altLang="zh-CN" dirty="0"/>
              <a:t>2009</a:t>
            </a:r>
            <a:r>
              <a:rPr lang="zh-CN" altLang="en-US" dirty="0"/>
              <a:t>年的中国，需求快速扩张</a:t>
            </a:r>
            <a:endParaRPr lang="en-US" dirty="0"/>
          </a:p>
        </p:txBody>
      </p:sp>
      <p:pic>
        <p:nvPicPr>
          <p:cNvPr id="6" name="图片 5">
            <a:extLst>
              <a:ext uri="{FF2B5EF4-FFF2-40B4-BE49-F238E27FC236}">
                <a16:creationId xmlns:a16="http://schemas.microsoft.com/office/drawing/2014/main" id="{6B183225-0245-C6B2-D95A-29CCBD0F51BC}"/>
              </a:ext>
            </a:extLst>
          </p:cNvPr>
          <p:cNvPicPr>
            <a:picLocks noChangeAspect="1"/>
          </p:cNvPicPr>
          <p:nvPr/>
        </p:nvPicPr>
        <p:blipFill>
          <a:blip r:embed="rId2"/>
          <a:stretch>
            <a:fillRect/>
          </a:stretch>
        </p:blipFill>
        <p:spPr>
          <a:xfrm>
            <a:off x="7098927" y="1556792"/>
            <a:ext cx="3961905" cy="1200000"/>
          </a:xfrm>
          <a:prstGeom prst="rect">
            <a:avLst/>
          </a:prstGeom>
        </p:spPr>
      </p:pic>
      <p:graphicFrame>
        <p:nvGraphicFramePr>
          <p:cNvPr id="7" name="图示 6">
            <a:extLst>
              <a:ext uri="{FF2B5EF4-FFF2-40B4-BE49-F238E27FC236}">
                <a16:creationId xmlns:a16="http://schemas.microsoft.com/office/drawing/2014/main" id="{F7CFC64C-C39B-FFF6-02C1-89D860BC3881}"/>
              </a:ext>
            </a:extLst>
          </p:cNvPr>
          <p:cNvGraphicFramePr/>
          <p:nvPr>
            <p:extLst>
              <p:ext uri="{D42A27DB-BD31-4B8C-83A1-F6EECF244321}">
                <p14:modId xmlns:p14="http://schemas.microsoft.com/office/powerpoint/2010/main" val="2747325210"/>
              </p:ext>
            </p:extLst>
          </p:nvPr>
        </p:nvGraphicFramePr>
        <p:xfrm>
          <a:off x="2567608" y="3390900"/>
          <a:ext cx="6512272" cy="2853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1517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B3DD8-57FD-FC3F-E260-5FA087F6DF71}"/>
              </a:ext>
            </a:extLst>
          </p:cNvPr>
          <p:cNvSpPr>
            <a:spLocks noGrp="1"/>
          </p:cNvSpPr>
          <p:nvPr>
            <p:ph type="title"/>
          </p:nvPr>
        </p:nvSpPr>
        <p:spPr/>
        <p:txBody>
          <a:bodyPr/>
          <a:lstStyle/>
          <a:p>
            <a:r>
              <a:rPr lang="zh-CN" altLang="en-US" dirty="0"/>
              <a:t>逆向法</a:t>
            </a:r>
            <a:endParaRPr lang="en-US" dirty="0"/>
          </a:p>
        </p:txBody>
      </p:sp>
      <p:sp>
        <p:nvSpPr>
          <p:cNvPr id="3" name="文本占位符 2">
            <a:extLst>
              <a:ext uri="{FF2B5EF4-FFF2-40B4-BE49-F238E27FC236}">
                <a16:creationId xmlns:a16="http://schemas.microsoft.com/office/drawing/2014/main" id="{5C23F95E-AA70-5A75-68E7-3918AAA09E5B}"/>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12D5CC48-5EDB-041E-EDCF-2F3BF320A868}"/>
              </a:ext>
            </a:extLst>
          </p:cNvPr>
          <p:cNvGraphicFramePr>
            <a:graphicFrameLocks noGrp="1"/>
          </p:cNvGraphicFramePr>
          <p:nvPr>
            <p:ph idx="1"/>
            <p:extLst>
              <p:ext uri="{D42A27DB-BD31-4B8C-83A1-F6EECF244321}">
                <p14:modId xmlns:p14="http://schemas.microsoft.com/office/powerpoint/2010/main" val="3460464635"/>
              </p:ext>
            </p:extLst>
          </p:nvPr>
        </p:nvGraphicFramePr>
        <p:xfrm>
          <a:off x="152400" y="963613"/>
          <a:ext cx="3857625" cy="5532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143D1097-F14E-AE24-3864-37EECA57EC3B}"/>
              </a:ext>
            </a:extLst>
          </p:cNvPr>
          <p:cNvGraphicFramePr>
            <a:graphicFrameLocks noGrp="1"/>
          </p:cNvGraphicFramePr>
          <p:nvPr>
            <p:ph idx="14"/>
            <p:extLst>
              <p:ext uri="{D42A27DB-BD31-4B8C-83A1-F6EECF244321}">
                <p14:modId xmlns:p14="http://schemas.microsoft.com/office/powerpoint/2010/main" val="2482959597"/>
              </p:ext>
            </p:extLst>
          </p:nvPr>
        </p:nvGraphicFramePr>
        <p:xfrm>
          <a:off x="4179888" y="963613"/>
          <a:ext cx="3857625" cy="5532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内容占位符 11">
            <a:extLst>
              <a:ext uri="{FF2B5EF4-FFF2-40B4-BE49-F238E27FC236}">
                <a16:creationId xmlns:a16="http://schemas.microsoft.com/office/drawing/2014/main" id="{7E9DE957-4A3F-2DFF-0C1A-E472CC961C6D}"/>
              </a:ext>
            </a:extLst>
          </p:cNvPr>
          <p:cNvGraphicFramePr>
            <a:graphicFrameLocks noGrp="1"/>
          </p:cNvGraphicFramePr>
          <p:nvPr>
            <p:ph idx="15"/>
            <p:extLst>
              <p:ext uri="{D42A27DB-BD31-4B8C-83A1-F6EECF244321}">
                <p14:modId xmlns:p14="http://schemas.microsoft.com/office/powerpoint/2010/main" val="657168137"/>
              </p:ext>
            </p:extLst>
          </p:nvPr>
        </p:nvGraphicFramePr>
        <p:xfrm>
          <a:off x="8207375" y="963613"/>
          <a:ext cx="3857625" cy="55324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文本占位符 6">
            <a:extLst>
              <a:ext uri="{FF2B5EF4-FFF2-40B4-BE49-F238E27FC236}">
                <a16:creationId xmlns:a16="http://schemas.microsoft.com/office/drawing/2014/main" id="{AAFB30CF-63D8-B748-426F-6828ACFF4986}"/>
              </a:ext>
            </a:extLst>
          </p:cNvPr>
          <p:cNvSpPr>
            <a:spLocks noGrp="1"/>
          </p:cNvSpPr>
          <p:nvPr>
            <p:ph type="body" sz="quarter" idx="38"/>
          </p:nvPr>
        </p:nvSpPr>
        <p:spPr/>
        <p:txBody>
          <a:bodyPr/>
          <a:lstStyle/>
          <a:p>
            <a:r>
              <a:rPr lang="zh-CN" altLang="en-US" dirty="0"/>
              <a:t>逻辑结构</a:t>
            </a:r>
            <a:endParaRPr lang="en-US" dirty="0"/>
          </a:p>
        </p:txBody>
      </p:sp>
      <p:sp>
        <p:nvSpPr>
          <p:cNvPr id="8" name="文本占位符 7">
            <a:extLst>
              <a:ext uri="{FF2B5EF4-FFF2-40B4-BE49-F238E27FC236}">
                <a16:creationId xmlns:a16="http://schemas.microsoft.com/office/drawing/2014/main" id="{DD072D32-0FA9-AF1C-1B8D-4237BCF8F82B}"/>
              </a:ext>
            </a:extLst>
          </p:cNvPr>
          <p:cNvSpPr>
            <a:spLocks noGrp="1"/>
          </p:cNvSpPr>
          <p:nvPr>
            <p:ph type="body" sz="quarter" idx="40"/>
          </p:nvPr>
        </p:nvSpPr>
        <p:spPr/>
        <p:txBody>
          <a:bodyPr/>
          <a:lstStyle/>
          <a:p>
            <a:r>
              <a:rPr lang="zh-CN" altLang="en-US" dirty="0"/>
              <a:t>实施步骤</a:t>
            </a:r>
            <a:endParaRPr lang="en-US" dirty="0"/>
          </a:p>
        </p:txBody>
      </p:sp>
      <p:sp>
        <p:nvSpPr>
          <p:cNvPr id="9" name="文本占位符 8">
            <a:extLst>
              <a:ext uri="{FF2B5EF4-FFF2-40B4-BE49-F238E27FC236}">
                <a16:creationId xmlns:a16="http://schemas.microsoft.com/office/drawing/2014/main" id="{00A80820-4858-50F6-5607-B27A982C906F}"/>
              </a:ext>
            </a:extLst>
          </p:cNvPr>
          <p:cNvSpPr>
            <a:spLocks noGrp="1"/>
          </p:cNvSpPr>
          <p:nvPr>
            <p:ph type="body" sz="quarter" idx="42"/>
          </p:nvPr>
        </p:nvSpPr>
        <p:spPr/>
        <p:txBody>
          <a:bodyPr/>
          <a:lstStyle/>
          <a:p>
            <a:r>
              <a:rPr lang="zh-CN" altLang="en-US" dirty="0"/>
              <a:t>核心优势</a:t>
            </a:r>
            <a:endParaRPr lang="en-US" dirty="0"/>
          </a:p>
        </p:txBody>
      </p:sp>
    </p:spTree>
    <p:extLst>
      <p:ext uri="{BB962C8B-B14F-4D97-AF65-F5344CB8AC3E}">
        <p14:creationId xmlns:p14="http://schemas.microsoft.com/office/powerpoint/2010/main" val="378461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A958C-3B61-E631-D0D8-40CD8C2CD14C}"/>
              </a:ext>
            </a:extLst>
          </p:cNvPr>
          <p:cNvSpPr>
            <a:spLocks noGrp="1"/>
          </p:cNvSpPr>
          <p:nvPr>
            <p:ph type="title"/>
          </p:nvPr>
        </p:nvSpPr>
        <p:spPr/>
        <p:txBody>
          <a:bodyPr/>
          <a:lstStyle/>
          <a:p>
            <a:r>
              <a:rPr lang="zh-CN" altLang="en-US" b="1" i="0" dirty="0">
                <a:solidFill>
                  <a:srgbClr val="000000"/>
                </a:solidFill>
                <a:effectLst/>
                <a:latin typeface="-apple-system"/>
              </a:rPr>
              <a:t>逆向法在金融分析中的具体应用案例</a:t>
            </a:r>
            <a:endParaRPr lang="en-US" dirty="0"/>
          </a:p>
        </p:txBody>
      </p:sp>
      <p:sp>
        <p:nvSpPr>
          <p:cNvPr id="3" name="文本占位符 2">
            <a:extLst>
              <a:ext uri="{FF2B5EF4-FFF2-40B4-BE49-F238E27FC236}">
                <a16:creationId xmlns:a16="http://schemas.microsoft.com/office/drawing/2014/main" id="{0211D071-8651-3A54-3CA3-CBF072D9F03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4CB7E0F-1C46-E959-B032-9883E8097008}"/>
              </a:ext>
            </a:extLst>
          </p:cNvPr>
          <p:cNvSpPr>
            <a:spLocks noGrp="1"/>
          </p:cNvSpPr>
          <p:nvPr>
            <p:ph idx="1"/>
          </p:nvPr>
        </p:nvSpPr>
        <p:spPr/>
        <p:txBody>
          <a:bodyPr/>
          <a:lstStyle/>
          <a:p>
            <a:pPr algn="l">
              <a:buFont typeface="Arial" panose="020B0604020202020204" pitchFamily="34" charset="0"/>
              <a:buChar char="•"/>
            </a:pPr>
            <a:r>
              <a:rPr lang="zh-CN" altLang="en-US" b="1" i="0" dirty="0">
                <a:solidFill>
                  <a:srgbClr val="000000"/>
                </a:solidFill>
                <a:effectLst/>
                <a:latin typeface="Ubuntu" panose="020B0504030602030204" pitchFamily="34" charset="0"/>
              </a:rPr>
              <a:t>原命题（</a:t>
            </a:r>
            <a:r>
              <a:rPr lang="en-US" altLang="zh-CN" b="1" i="0" dirty="0">
                <a:solidFill>
                  <a:srgbClr val="000000"/>
                </a:solidFill>
                <a:effectLst/>
                <a:latin typeface="Ubuntu" panose="020B0504030602030204" pitchFamily="34" charset="0"/>
              </a:rPr>
              <a:t>P</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：当前市场条件下，橡胶价格将上涨（较难直接论证供需、产能等数据）。</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互补命题（非</a:t>
            </a:r>
            <a:r>
              <a:rPr lang="en-US" altLang="zh-CN" b="1" i="0" dirty="0">
                <a:solidFill>
                  <a:srgbClr val="000000"/>
                </a:solidFill>
                <a:effectLst/>
                <a:latin typeface="Ubuntu" panose="020B0504030602030204" pitchFamily="34" charset="0"/>
              </a:rPr>
              <a:t>B → </a:t>
            </a:r>
            <a:r>
              <a:rPr lang="zh-CN" altLang="en-US" b="1" i="0" dirty="0">
                <a:solidFill>
                  <a:srgbClr val="000000"/>
                </a:solidFill>
                <a:effectLst/>
                <a:latin typeface="Ubuntu" panose="020B0504030602030204" pitchFamily="34" charset="0"/>
              </a:rPr>
              <a:t>非</a:t>
            </a:r>
            <a:r>
              <a:rPr lang="en-US" altLang="zh-CN" b="1" i="0" dirty="0">
                <a:solidFill>
                  <a:srgbClr val="000000"/>
                </a:solidFill>
                <a:effectLst/>
                <a:latin typeface="Ubuntu" panose="020B0504030602030204" pitchFamily="34" charset="0"/>
              </a:rPr>
              <a:t>A</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：若橡胶价格不可能下跌，则当前市场条件必然支持其上涨。</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证伪「价格下跌」的可能性</a:t>
            </a:r>
            <a:r>
              <a:rPr lang="zh-CN" altLang="en-US" b="0" i="0" dirty="0">
                <a:solidFill>
                  <a:srgbClr val="000000"/>
                </a:solidFill>
                <a:effectLst/>
                <a:latin typeface="Ubuntu" panose="020B0504030602030204" pitchFamily="34" charset="0"/>
              </a:rPr>
              <a:t>：</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需求端：汽车轮胎市场刚性需求，无替代材料短期放量；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供给端：东南亚主产区遭遇极端天气，产量锐减；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库存端：全球显性库存降至历史低位；</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金融端：空头持仓量已到临界点，缺乏进一步抛压。</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结论</a:t>
            </a:r>
            <a:r>
              <a:rPr lang="zh-CN" altLang="en-US" b="0" i="0" dirty="0">
                <a:solidFill>
                  <a:srgbClr val="000000"/>
                </a:solidFill>
                <a:effectLst/>
                <a:latin typeface="Ubuntu" panose="020B0504030602030204" pitchFamily="34" charset="0"/>
              </a:rPr>
              <a:t>：通过证明价格无法下跌（互补命题不成立），倒推价格上涨的必然性，从而做多。</a:t>
            </a:r>
          </a:p>
          <a:p>
            <a:endParaRPr lang="en-US" dirty="0"/>
          </a:p>
        </p:txBody>
      </p:sp>
      <p:sp>
        <p:nvSpPr>
          <p:cNvPr id="5" name="内容占位符 4">
            <a:extLst>
              <a:ext uri="{FF2B5EF4-FFF2-40B4-BE49-F238E27FC236}">
                <a16:creationId xmlns:a16="http://schemas.microsoft.com/office/drawing/2014/main" id="{D29ADBD6-7A42-C15D-7DB2-A68611D7A510}"/>
              </a:ext>
            </a:extLst>
          </p:cNvPr>
          <p:cNvSpPr>
            <a:spLocks noGrp="1"/>
          </p:cNvSpPr>
          <p:nvPr>
            <p:ph idx="14"/>
          </p:nvPr>
        </p:nvSpPr>
        <p:spPr/>
        <p:txBody>
          <a:bodyPr/>
          <a:lstStyle/>
          <a:p>
            <a:pPr algn="l">
              <a:buFont typeface="Arial" panose="020B0604020202020204" pitchFamily="34" charset="0"/>
              <a:buChar char="•"/>
            </a:pPr>
            <a:r>
              <a:rPr lang="zh-CN" altLang="en-US" b="1" i="0" dirty="0">
                <a:solidFill>
                  <a:srgbClr val="000000"/>
                </a:solidFill>
                <a:effectLst/>
                <a:latin typeface="Ubuntu" panose="020B0504030602030204" pitchFamily="34" charset="0"/>
              </a:rPr>
              <a:t>原命题（</a:t>
            </a:r>
            <a:r>
              <a:rPr lang="en-US" altLang="zh-CN" b="1" i="0" dirty="0">
                <a:solidFill>
                  <a:srgbClr val="000000"/>
                </a:solidFill>
                <a:effectLst/>
                <a:latin typeface="Ubuntu" panose="020B0504030602030204" pitchFamily="34" charset="0"/>
              </a:rPr>
              <a:t>P</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：尿素价格将下跌（直接分析成本、需求等易陷入主观争议）。</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互补命题（非</a:t>
            </a:r>
            <a:r>
              <a:rPr lang="en-US" altLang="zh-CN" b="1" i="0" dirty="0">
                <a:solidFill>
                  <a:srgbClr val="000000"/>
                </a:solidFill>
                <a:effectLst/>
                <a:latin typeface="Ubuntu" panose="020B0504030602030204" pitchFamily="34" charset="0"/>
              </a:rPr>
              <a:t>B → </a:t>
            </a:r>
            <a:r>
              <a:rPr lang="zh-CN" altLang="en-US" b="1" i="0" dirty="0">
                <a:solidFill>
                  <a:srgbClr val="000000"/>
                </a:solidFill>
                <a:effectLst/>
                <a:latin typeface="Ubuntu" panose="020B0504030602030204" pitchFamily="34" charset="0"/>
              </a:rPr>
              <a:t>非</a:t>
            </a:r>
            <a:r>
              <a:rPr lang="en-US" altLang="zh-CN" b="1" i="0" dirty="0">
                <a:solidFill>
                  <a:srgbClr val="000000"/>
                </a:solidFill>
                <a:effectLst/>
                <a:latin typeface="Ubuntu" panose="020B0504030602030204" pitchFamily="34" charset="0"/>
              </a:rPr>
              <a:t>A</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：若尿素无法上涨，则熊市基础成立。</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证伪「价格上涨」的可能性</a:t>
            </a:r>
            <a:r>
              <a:rPr lang="zh-CN" altLang="en-US" b="0" i="0" dirty="0">
                <a:solidFill>
                  <a:srgbClr val="000000"/>
                </a:solidFill>
                <a:effectLst/>
                <a:latin typeface="Ubuntu" panose="020B0504030602030204" pitchFamily="34" charset="0"/>
              </a:rPr>
              <a:t>：</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政策端：农业补贴削减限制终端采购动力；</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成本端：煤炭价格暴跌导致生产成本塌陷；</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技术替代：新型缓释肥减少单位面积用量；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套保压力：生产企业锁定远期高价产能；</a:t>
            </a:r>
            <a:endParaRPr lang="en-US" altLang="zh-CN" b="0" i="0" dirty="0">
              <a:solidFill>
                <a:srgbClr val="000000"/>
              </a:solidFill>
              <a:effectLst/>
              <a:latin typeface="Ubuntu" panose="020B0504030602030204" pitchFamily="34" charset="0"/>
            </a:endParaRP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出口端：政策不会放开出口。</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结论</a:t>
            </a:r>
            <a:r>
              <a:rPr lang="zh-CN" altLang="en-US" b="0" i="0" dirty="0">
                <a:solidFill>
                  <a:srgbClr val="000000"/>
                </a:solidFill>
                <a:effectLst/>
                <a:latin typeface="Ubuntu" panose="020B0504030602030204" pitchFamily="34" charset="0"/>
              </a:rPr>
              <a:t>：只要证明「涨不动」，即可间接支持做空策略。</a:t>
            </a:r>
          </a:p>
          <a:p>
            <a:endParaRPr lang="en-US" dirty="0"/>
          </a:p>
        </p:txBody>
      </p:sp>
      <p:sp>
        <p:nvSpPr>
          <p:cNvPr id="7" name="文本占位符 6">
            <a:extLst>
              <a:ext uri="{FF2B5EF4-FFF2-40B4-BE49-F238E27FC236}">
                <a16:creationId xmlns:a16="http://schemas.microsoft.com/office/drawing/2014/main" id="{137765FD-BB06-BF46-EF18-3EE9F1E5DD40}"/>
              </a:ext>
            </a:extLst>
          </p:cNvPr>
          <p:cNvSpPr>
            <a:spLocks noGrp="1"/>
          </p:cNvSpPr>
          <p:nvPr>
            <p:ph type="body" sz="quarter" idx="36"/>
          </p:nvPr>
        </p:nvSpPr>
        <p:spPr/>
        <p:txBody>
          <a:bodyPr/>
          <a:lstStyle/>
          <a:p>
            <a:pPr algn="l"/>
            <a:r>
              <a:rPr lang="zh-CN" altLang="en-US" b="1" i="0" dirty="0">
                <a:solidFill>
                  <a:srgbClr val="000000"/>
                </a:solidFill>
                <a:effectLst/>
                <a:latin typeface="-apple-system"/>
              </a:rPr>
              <a:t>实例</a:t>
            </a:r>
            <a:r>
              <a:rPr lang="en-US" altLang="zh-CN" b="1" i="0" dirty="0">
                <a:solidFill>
                  <a:srgbClr val="000000"/>
                </a:solidFill>
                <a:effectLst/>
                <a:latin typeface="-apple-system"/>
              </a:rPr>
              <a:t>2</a:t>
            </a:r>
            <a:r>
              <a:rPr lang="zh-CN" altLang="en-US" b="1" i="0" dirty="0">
                <a:solidFill>
                  <a:srgbClr val="000000"/>
                </a:solidFill>
                <a:effectLst/>
                <a:latin typeface="-apple-system"/>
              </a:rPr>
              <a:t>：尿素化工品的空头逻辑</a:t>
            </a:r>
          </a:p>
        </p:txBody>
      </p:sp>
      <p:sp>
        <p:nvSpPr>
          <p:cNvPr id="8" name="文本占位符 7">
            <a:extLst>
              <a:ext uri="{FF2B5EF4-FFF2-40B4-BE49-F238E27FC236}">
                <a16:creationId xmlns:a16="http://schemas.microsoft.com/office/drawing/2014/main" id="{2D69DC34-9B55-90B9-8F63-12FF78F61E7F}"/>
              </a:ext>
            </a:extLst>
          </p:cNvPr>
          <p:cNvSpPr>
            <a:spLocks noGrp="1"/>
          </p:cNvSpPr>
          <p:nvPr>
            <p:ph type="body" sz="quarter" idx="37"/>
          </p:nvPr>
        </p:nvSpPr>
        <p:spPr/>
        <p:txBody>
          <a:bodyPr/>
          <a:lstStyle/>
          <a:p>
            <a:endParaRPr lang="en-US" dirty="0"/>
          </a:p>
        </p:txBody>
      </p:sp>
      <p:sp>
        <p:nvSpPr>
          <p:cNvPr id="9" name="文本占位符 8">
            <a:extLst>
              <a:ext uri="{FF2B5EF4-FFF2-40B4-BE49-F238E27FC236}">
                <a16:creationId xmlns:a16="http://schemas.microsoft.com/office/drawing/2014/main" id="{A1D50451-F28E-1F54-B04E-E343437A5759}"/>
              </a:ext>
            </a:extLst>
          </p:cNvPr>
          <p:cNvSpPr>
            <a:spLocks noGrp="1"/>
          </p:cNvSpPr>
          <p:nvPr>
            <p:ph type="body" sz="quarter" idx="38"/>
          </p:nvPr>
        </p:nvSpPr>
        <p:spPr/>
        <p:txBody>
          <a:bodyPr/>
          <a:lstStyle/>
          <a:p>
            <a:pPr algn="l"/>
            <a:r>
              <a:rPr lang="zh-CN" altLang="en-US" b="1" i="0" dirty="0">
                <a:solidFill>
                  <a:srgbClr val="000000"/>
                </a:solidFill>
                <a:effectLst/>
                <a:latin typeface="-apple-system"/>
              </a:rPr>
              <a:t>实例</a:t>
            </a:r>
            <a:r>
              <a:rPr lang="en-US" altLang="zh-CN" b="1" i="0" dirty="0">
                <a:solidFill>
                  <a:srgbClr val="000000"/>
                </a:solidFill>
                <a:effectLst/>
                <a:latin typeface="-apple-system"/>
              </a:rPr>
              <a:t>1</a:t>
            </a:r>
            <a:r>
              <a:rPr lang="zh-CN" altLang="en-US" b="1" i="0" dirty="0">
                <a:solidFill>
                  <a:srgbClr val="000000"/>
                </a:solidFill>
                <a:effectLst/>
                <a:latin typeface="-apple-system"/>
              </a:rPr>
              <a:t>：商品期货中的橡胶价格决策</a:t>
            </a:r>
          </a:p>
        </p:txBody>
      </p:sp>
    </p:spTree>
    <p:extLst>
      <p:ext uri="{BB962C8B-B14F-4D97-AF65-F5344CB8AC3E}">
        <p14:creationId xmlns:p14="http://schemas.microsoft.com/office/powerpoint/2010/main" val="2383246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31300-DC23-DC67-410A-97DC2DA612D6}"/>
              </a:ext>
            </a:extLst>
          </p:cNvPr>
          <p:cNvSpPr>
            <a:spLocks noGrp="1"/>
          </p:cNvSpPr>
          <p:nvPr>
            <p:ph type="title"/>
          </p:nvPr>
        </p:nvSpPr>
        <p:spPr/>
        <p:txBody>
          <a:bodyPr/>
          <a:lstStyle/>
          <a:p>
            <a:r>
              <a:rPr lang="zh-CN" altLang="en-US" dirty="0"/>
              <a:t>归纳法</a:t>
            </a:r>
            <a:endParaRPr lang="en-US" dirty="0"/>
          </a:p>
        </p:txBody>
      </p:sp>
      <p:sp>
        <p:nvSpPr>
          <p:cNvPr id="3" name="文本占位符 2">
            <a:extLst>
              <a:ext uri="{FF2B5EF4-FFF2-40B4-BE49-F238E27FC236}">
                <a16:creationId xmlns:a16="http://schemas.microsoft.com/office/drawing/2014/main" id="{03808447-3345-3D4F-B182-F5B93C5A3B99}"/>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F31E368-A091-DBCA-1A8C-B4C19A371C97}"/>
              </a:ext>
            </a:extLst>
          </p:cNvPr>
          <p:cNvSpPr>
            <a:spLocks noGrp="1"/>
          </p:cNvSpPr>
          <p:nvPr>
            <p:ph idx="1"/>
          </p:nvPr>
        </p:nvSpPr>
        <p:spPr/>
        <p:txBody>
          <a:bodyPr/>
          <a:lstStyle/>
          <a:p>
            <a:r>
              <a:rPr lang="zh-CN" altLang="en-US" sz="2800" dirty="0"/>
              <a:t>归纳法：从具体历史数据、案例或现象中提取重复性规律，推导出一般性结论，形成对未来行情的概率性预测。</a:t>
            </a:r>
          </a:p>
          <a:p>
            <a:r>
              <a:rPr lang="zh-CN" altLang="en-US" sz="2800" dirty="0"/>
              <a:t>适用场景：发现季节性规律、价差波动区间、政策事件影响路径等可重复模式。</a:t>
            </a:r>
            <a:endParaRPr lang="en-US" altLang="zh-CN" sz="2800" dirty="0"/>
          </a:p>
          <a:p>
            <a:r>
              <a:rPr lang="zh-CN" altLang="en-US" sz="2800" dirty="0"/>
              <a:t>与演绎法相反，归纳法的结论不是必然的，而是有一定的概率性。</a:t>
            </a:r>
            <a:endParaRPr lang="en-US" dirty="0"/>
          </a:p>
        </p:txBody>
      </p:sp>
      <p:sp>
        <p:nvSpPr>
          <p:cNvPr id="5" name="内容占位符 4">
            <a:extLst>
              <a:ext uri="{FF2B5EF4-FFF2-40B4-BE49-F238E27FC236}">
                <a16:creationId xmlns:a16="http://schemas.microsoft.com/office/drawing/2014/main" id="{27852E57-33F3-B963-E4E4-644AD6E9E2D9}"/>
              </a:ext>
            </a:extLst>
          </p:cNvPr>
          <p:cNvSpPr>
            <a:spLocks noGrp="1"/>
          </p:cNvSpPr>
          <p:nvPr>
            <p:ph idx="14"/>
          </p:nvPr>
        </p:nvSpPr>
        <p:spPr/>
        <p:txBody>
          <a:bodyPr>
            <a:normAutofit/>
          </a:bodyPr>
          <a:lstStyle/>
          <a:p>
            <a:r>
              <a:rPr lang="zh-CN" altLang="en-US" sz="2800" dirty="0"/>
              <a:t>季节性行情</a:t>
            </a:r>
            <a:endParaRPr lang="en-US" altLang="zh-CN" sz="2800" dirty="0"/>
          </a:p>
          <a:p>
            <a:pPr lvl="1"/>
            <a:r>
              <a:rPr lang="zh-CN" altLang="en-US" sz="2400" dirty="0"/>
              <a:t>橡胶往往是上半年跌，下半年涨。</a:t>
            </a:r>
            <a:endParaRPr lang="en-US" altLang="zh-CN" sz="2400" dirty="0"/>
          </a:p>
          <a:p>
            <a:r>
              <a:rPr lang="zh-CN" altLang="en-US" sz="2800" dirty="0"/>
              <a:t>价差</a:t>
            </a:r>
            <a:endParaRPr lang="en-US" altLang="zh-CN" sz="2800" dirty="0"/>
          </a:p>
          <a:p>
            <a:pPr lvl="1"/>
            <a:r>
              <a:rPr lang="zh-CN" altLang="en-US" sz="2400" dirty="0"/>
              <a:t>品种间的价差在一定范围内波动：历史波动法。</a:t>
            </a:r>
            <a:endParaRPr lang="en-US" altLang="zh-CN" sz="2400" dirty="0"/>
          </a:p>
          <a:p>
            <a:r>
              <a:rPr lang="zh-CN" altLang="en-US" sz="2800" dirty="0"/>
              <a:t>条件触发后引起的一定结果</a:t>
            </a:r>
            <a:endParaRPr lang="en-US" altLang="zh-CN" sz="2800" dirty="0"/>
          </a:p>
          <a:p>
            <a:pPr lvl="1"/>
            <a:r>
              <a:rPr lang="zh-CN" altLang="en-US" sz="2400" dirty="0"/>
              <a:t>收储后价格可能上涨</a:t>
            </a:r>
            <a:endParaRPr lang="en-US" altLang="zh-CN" sz="2400" dirty="0"/>
          </a:p>
          <a:p>
            <a:pPr lvl="1"/>
            <a:r>
              <a:rPr lang="zh-CN" altLang="en-US" sz="2400" dirty="0"/>
              <a:t>抛储后的价格下跌</a:t>
            </a:r>
            <a:endParaRPr lang="en-US" altLang="zh-CN" sz="2400" dirty="0"/>
          </a:p>
          <a:p>
            <a:pPr lvl="1"/>
            <a:r>
              <a:rPr lang="zh-CN" altLang="en-US" sz="2400" dirty="0"/>
              <a:t>外盘涨后</a:t>
            </a:r>
            <a:endParaRPr lang="en-US" altLang="zh-CN" sz="2400" dirty="0"/>
          </a:p>
          <a:p>
            <a:pPr lvl="1"/>
            <a:endParaRPr lang="en-US" sz="2400" dirty="0"/>
          </a:p>
        </p:txBody>
      </p:sp>
    </p:spTree>
    <p:extLst>
      <p:ext uri="{BB962C8B-B14F-4D97-AF65-F5344CB8AC3E}">
        <p14:creationId xmlns:p14="http://schemas.microsoft.com/office/powerpoint/2010/main" val="337315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DCEB2-C815-4ADA-9413-050A203513A3}"/>
              </a:ext>
            </a:extLst>
          </p:cNvPr>
          <p:cNvSpPr>
            <a:spLocks noGrp="1"/>
          </p:cNvSpPr>
          <p:nvPr>
            <p:ph type="title"/>
          </p:nvPr>
        </p:nvSpPr>
        <p:spPr/>
        <p:txBody>
          <a:bodyPr/>
          <a:lstStyle/>
          <a:p>
            <a:r>
              <a:rPr lang="zh-CN" altLang="en-US" dirty="0"/>
              <a:t>归纳法的实施步骤</a:t>
            </a:r>
            <a:endParaRPr lang="en-US" dirty="0"/>
          </a:p>
        </p:txBody>
      </p:sp>
      <p:sp>
        <p:nvSpPr>
          <p:cNvPr id="3" name="文本占位符 2">
            <a:extLst>
              <a:ext uri="{FF2B5EF4-FFF2-40B4-BE49-F238E27FC236}">
                <a16:creationId xmlns:a16="http://schemas.microsoft.com/office/drawing/2014/main" id="{65EE5E46-30ED-3596-5C82-66787AE52DB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1EBE7709-5353-3731-CF2B-B4D3E295C3E8}"/>
              </a:ext>
            </a:extLst>
          </p:cNvPr>
          <p:cNvGraphicFramePr>
            <a:graphicFrameLocks noGrp="1"/>
          </p:cNvGraphicFramePr>
          <p:nvPr>
            <p:ph idx="1"/>
            <p:extLst>
              <p:ext uri="{D42A27DB-BD31-4B8C-83A1-F6EECF244321}">
                <p14:modId xmlns:p14="http://schemas.microsoft.com/office/powerpoint/2010/main" val="292824009"/>
              </p:ext>
            </p:extLst>
          </p:nvPr>
        </p:nvGraphicFramePr>
        <p:xfrm>
          <a:off x="138113" y="709613"/>
          <a:ext cx="12053887"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378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B0ACC-573B-A833-70DD-A429299A0C31}"/>
              </a:ext>
            </a:extLst>
          </p:cNvPr>
          <p:cNvSpPr>
            <a:spLocks noGrp="1"/>
          </p:cNvSpPr>
          <p:nvPr>
            <p:ph type="title"/>
          </p:nvPr>
        </p:nvSpPr>
        <p:spPr/>
        <p:txBody>
          <a:bodyPr/>
          <a:lstStyle/>
          <a:p>
            <a:r>
              <a:rPr lang="zh-CN" altLang="en-US" dirty="0"/>
              <a:t>归纳法经典案例、优势与局限</a:t>
            </a:r>
            <a:endParaRPr lang="en-US" dirty="0"/>
          </a:p>
        </p:txBody>
      </p:sp>
      <p:sp>
        <p:nvSpPr>
          <p:cNvPr id="3" name="文本占位符 2">
            <a:extLst>
              <a:ext uri="{FF2B5EF4-FFF2-40B4-BE49-F238E27FC236}">
                <a16:creationId xmlns:a16="http://schemas.microsoft.com/office/drawing/2014/main" id="{8C25A7B5-256B-3511-D5CE-196F4828308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E1AB139-71B3-879F-D61D-1574C848E3E3}"/>
              </a:ext>
            </a:extLst>
          </p:cNvPr>
          <p:cNvSpPr>
            <a:spLocks noGrp="1"/>
          </p:cNvSpPr>
          <p:nvPr>
            <p:ph idx="1"/>
          </p:nvPr>
        </p:nvSpPr>
        <p:spPr/>
        <p:txBody>
          <a:bodyPr/>
          <a:lstStyle/>
          <a:p>
            <a:pPr algn="l">
              <a:buFont typeface="Arial" panose="020B0604020202020204" pitchFamily="34" charset="0"/>
              <a:buChar char="•"/>
            </a:pPr>
            <a:r>
              <a:rPr lang="zh-CN" altLang="en-US" b="1" i="0" dirty="0">
                <a:solidFill>
                  <a:srgbClr val="404040"/>
                </a:solidFill>
                <a:effectLst/>
                <a:latin typeface="Inter"/>
              </a:rPr>
              <a:t>数据基础</a:t>
            </a:r>
            <a:r>
              <a:rPr lang="zh-CN" altLang="en-US" b="0" i="0" dirty="0">
                <a:solidFill>
                  <a:srgbClr val="404040"/>
                </a:solidFill>
                <a:effectLst/>
                <a:latin typeface="Inter"/>
              </a:rPr>
              <a:t>：</a:t>
            </a:r>
            <a:r>
              <a:rPr lang="en-US" altLang="zh-CN" b="0" i="0" dirty="0">
                <a:solidFill>
                  <a:srgbClr val="404040"/>
                </a:solidFill>
                <a:effectLst/>
                <a:latin typeface="Inter"/>
              </a:rPr>
              <a:t>2010-2023</a:t>
            </a:r>
            <a:r>
              <a:rPr lang="zh-CN" altLang="en-US" b="0" i="0" dirty="0">
                <a:solidFill>
                  <a:srgbClr val="404040"/>
                </a:solidFill>
                <a:effectLst/>
                <a:latin typeface="Inter"/>
              </a:rPr>
              <a:t>年沪胶主力合约月度涨跌幅；</a:t>
            </a:r>
          </a:p>
          <a:p>
            <a:pPr algn="l">
              <a:spcBef>
                <a:spcPts val="300"/>
              </a:spcBef>
              <a:spcAft>
                <a:spcPts val="300"/>
              </a:spcAft>
              <a:buFont typeface="Arial" panose="020B0604020202020204" pitchFamily="34" charset="0"/>
              <a:buChar char="•"/>
            </a:pPr>
            <a:r>
              <a:rPr lang="zh-CN" altLang="en-US" b="1" i="0" dirty="0">
                <a:solidFill>
                  <a:srgbClr val="404040"/>
                </a:solidFill>
                <a:effectLst/>
                <a:latin typeface="Inter"/>
              </a:rPr>
              <a:t>模式归纳</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1-4</a:t>
            </a:r>
            <a:r>
              <a:rPr lang="zh-CN" altLang="en-US" b="0" i="0" dirty="0">
                <a:solidFill>
                  <a:srgbClr val="404040"/>
                </a:solidFill>
                <a:effectLst/>
                <a:latin typeface="Inter"/>
              </a:rPr>
              <a:t>月下跌概率</a:t>
            </a:r>
            <a:r>
              <a:rPr lang="en-US" altLang="zh-CN" b="0" i="0" dirty="0">
                <a:solidFill>
                  <a:srgbClr val="404040"/>
                </a:solidFill>
                <a:effectLst/>
                <a:latin typeface="Inter"/>
              </a:rPr>
              <a:t>75%</a:t>
            </a:r>
            <a:r>
              <a:rPr lang="zh-CN" altLang="en-US" b="0" i="0" dirty="0">
                <a:solidFill>
                  <a:srgbClr val="404040"/>
                </a:solidFill>
                <a:effectLst/>
                <a:latin typeface="Inter"/>
              </a:rPr>
              <a:t>（国内停割</a:t>
            </a:r>
            <a:r>
              <a:rPr lang="en-US" altLang="zh-CN" b="0" i="0" dirty="0">
                <a:solidFill>
                  <a:srgbClr val="404040"/>
                </a:solidFill>
                <a:effectLst/>
                <a:latin typeface="Inter"/>
              </a:rPr>
              <a:t>+</a:t>
            </a:r>
            <a:r>
              <a:rPr lang="zh-CN" altLang="en-US" b="0" i="0" dirty="0">
                <a:solidFill>
                  <a:srgbClr val="404040"/>
                </a:solidFill>
                <a:effectLst/>
                <a:latin typeface="Inter"/>
              </a:rPr>
              <a:t>东南亚开割预期）；</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8-10</a:t>
            </a:r>
            <a:r>
              <a:rPr lang="zh-CN" altLang="en-US" b="0" i="0" dirty="0">
                <a:solidFill>
                  <a:srgbClr val="404040"/>
                </a:solidFill>
                <a:effectLst/>
                <a:latin typeface="Inter"/>
              </a:rPr>
              <a:t>月上涨概率</a:t>
            </a:r>
            <a:r>
              <a:rPr lang="en-US" altLang="zh-CN" b="0" i="0" dirty="0">
                <a:solidFill>
                  <a:srgbClr val="404040"/>
                </a:solidFill>
                <a:effectLst/>
                <a:latin typeface="Inter"/>
              </a:rPr>
              <a:t>68%</a:t>
            </a:r>
            <a:r>
              <a:rPr lang="zh-CN" altLang="en-US" b="0" i="0" dirty="0">
                <a:solidFill>
                  <a:srgbClr val="404040"/>
                </a:solidFill>
                <a:effectLst/>
                <a:latin typeface="Inter"/>
              </a:rPr>
              <a:t>（台风季供应扰动</a:t>
            </a:r>
            <a:r>
              <a:rPr lang="en-US" altLang="zh-CN" b="0" i="0" dirty="0">
                <a:solidFill>
                  <a:srgbClr val="404040"/>
                </a:solidFill>
                <a:effectLst/>
                <a:latin typeface="Inter"/>
              </a:rPr>
              <a:t>+</a:t>
            </a:r>
            <a:r>
              <a:rPr lang="zh-CN" altLang="en-US" b="0" i="0" dirty="0">
                <a:solidFill>
                  <a:srgbClr val="404040"/>
                </a:solidFill>
                <a:effectLst/>
                <a:latin typeface="Inter"/>
              </a:rPr>
              <a:t>下游补库）；</a:t>
            </a:r>
          </a:p>
          <a:p>
            <a:pPr algn="l">
              <a:spcBef>
                <a:spcPts val="300"/>
              </a:spcBef>
              <a:spcAft>
                <a:spcPts val="300"/>
              </a:spcAft>
              <a:buFont typeface="Arial" panose="020B0604020202020204" pitchFamily="34" charset="0"/>
              <a:buChar char="•"/>
            </a:pPr>
            <a:r>
              <a:rPr lang="zh-CN" altLang="en-US" b="1" i="0" dirty="0">
                <a:solidFill>
                  <a:srgbClr val="404040"/>
                </a:solidFill>
                <a:effectLst/>
                <a:latin typeface="Inter"/>
              </a:rPr>
              <a:t>策略设计</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zh-CN" altLang="en-US" b="0" i="0" dirty="0">
                <a:solidFill>
                  <a:srgbClr val="404040"/>
                </a:solidFill>
                <a:effectLst/>
                <a:latin typeface="Inter"/>
              </a:rPr>
              <a:t>每年</a:t>
            </a:r>
            <a:r>
              <a:rPr lang="en-US" altLang="zh-CN" b="0" i="0" dirty="0">
                <a:solidFill>
                  <a:srgbClr val="404040"/>
                </a:solidFill>
                <a:effectLst/>
                <a:latin typeface="Inter"/>
              </a:rPr>
              <a:t>1</a:t>
            </a:r>
            <a:r>
              <a:rPr lang="zh-CN" altLang="en-US" b="0" i="0" dirty="0">
                <a:solidFill>
                  <a:srgbClr val="404040"/>
                </a:solidFill>
                <a:effectLst/>
                <a:latin typeface="Inter"/>
              </a:rPr>
              <a:t>月逢高布空，止损设为前高</a:t>
            </a:r>
            <a:r>
              <a:rPr lang="en-US" altLang="zh-CN" b="0" i="0" dirty="0">
                <a:solidFill>
                  <a:srgbClr val="404040"/>
                </a:solidFill>
                <a:effectLst/>
                <a:latin typeface="Inter"/>
              </a:rPr>
              <a:t>+3%</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8</a:t>
            </a:r>
            <a:r>
              <a:rPr lang="zh-CN" altLang="en-US" b="0" i="0" dirty="0">
                <a:solidFill>
                  <a:srgbClr val="404040"/>
                </a:solidFill>
                <a:effectLst/>
                <a:latin typeface="Inter"/>
              </a:rPr>
              <a:t>月突破</a:t>
            </a:r>
            <a:r>
              <a:rPr lang="en-US" altLang="zh-CN" b="0" i="0" dirty="0">
                <a:solidFill>
                  <a:srgbClr val="404040"/>
                </a:solidFill>
                <a:effectLst/>
                <a:latin typeface="Inter"/>
              </a:rPr>
              <a:t>60</a:t>
            </a:r>
            <a:r>
              <a:rPr lang="zh-CN" altLang="en-US" b="0" i="0" dirty="0">
                <a:solidFill>
                  <a:srgbClr val="404040"/>
                </a:solidFill>
                <a:effectLst/>
                <a:latin typeface="Inter"/>
              </a:rPr>
              <a:t>日均线后做多，止盈目标为年度波动中位数。</a:t>
            </a:r>
          </a:p>
          <a:p>
            <a:endParaRPr lang="en-US" dirty="0"/>
          </a:p>
        </p:txBody>
      </p:sp>
      <p:sp>
        <p:nvSpPr>
          <p:cNvPr id="5" name="内容占位符 4">
            <a:extLst>
              <a:ext uri="{FF2B5EF4-FFF2-40B4-BE49-F238E27FC236}">
                <a16:creationId xmlns:a16="http://schemas.microsoft.com/office/drawing/2014/main" id="{61D0617D-BFFC-6F17-E957-001E7C15AA51}"/>
              </a:ext>
            </a:extLst>
          </p:cNvPr>
          <p:cNvSpPr>
            <a:spLocks noGrp="1"/>
          </p:cNvSpPr>
          <p:nvPr>
            <p:ph idx="14"/>
          </p:nvPr>
        </p:nvSpPr>
        <p:spPr/>
        <p:txBody>
          <a:bodyPr/>
          <a:lstStyle/>
          <a:p>
            <a:pPr algn="l"/>
            <a:r>
              <a:rPr lang="zh-CN" altLang="en-US" b="1" i="0" dirty="0">
                <a:solidFill>
                  <a:srgbClr val="404040"/>
                </a:solidFill>
                <a:effectLst/>
                <a:latin typeface="Inter"/>
              </a:rPr>
              <a:t>优势</a:t>
            </a:r>
            <a:r>
              <a:rPr lang="zh-CN" altLang="en-US" b="0" i="0" dirty="0">
                <a:solidFill>
                  <a:srgbClr val="404040"/>
                </a:solidFill>
                <a:effectLst/>
                <a:latin typeface="Inter"/>
              </a:rPr>
              <a:t>：</a:t>
            </a:r>
          </a:p>
          <a:p>
            <a:pPr algn="l">
              <a:buFont typeface="Arial" panose="020B0604020202020204" pitchFamily="34" charset="0"/>
              <a:buChar char="•"/>
            </a:pPr>
            <a:r>
              <a:rPr lang="zh-CN" altLang="en-US" b="0" i="0" dirty="0">
                <a:solidFill>
                  <a:srgbClr val="404040"/>
                </a:solidFill>
                <a:effectLst/>
                <a:latin typeface="Inter"/>
              </a:rPr>
              <a:t>擅长捕捉</a:t>
            </a:r>
            <a:r>
              <a:rPr lang="zh-CN" altLang="en-US" b="1" i="0" dirty="0">
                <a:solidFill>
                  <a:srgbClr val="404040"/>
                </a:solidFill>
                <a:effectLst/>
                <a:latin typeface="Inter"/>
              </a:rPr>
              <a:t>可重复的市场行为</a:t>
            </a:r>
            <a:r>
              <a:rPr lang="zh-CN" altLang="en-US" b="0" i="0" dirty="0">
                <a:solidFill>
                  <a:srgbClr val="404040"/>
                </a:solidFill>
                <a:effectLst/>
                <a:latin typeface="Inter"/>
              </a:rPr>
              <a:t>（如季节性、套利边界）；</a:t>
            </a:r>
          </a:p>
          <a:p>
            <a:pPr algn="l">
              <a:spcBef>
                <a:spcPts val="300"/>
              </a:spcBef>
              <a:buFont typeface="Arial" panose="020B0604020202020204" pitchFamily="34" charset="0"/>
              <a:buChar char="•"/>
            </a:pPr>
            <a:r>
              <a:rPr lang="zh-CN" altLang="en-US" b="0" i="0" dirty="0">
                <a:solidFill>
                  <a:srgbClr val="404040"/>
                </a:solidFill>
                <a:effectLst/>
                <a:latin typeface="Inter"/>
              </a:rPr>
              <a:t>结论直观易懂，适合构建程序化交易信号。</a:t>
            </a:r>
          </a:p>
          <a:p>
            <a:pPr algn="l"/>
            <a:r>
              <a:rPr lang="zh-CN" altLang="en-US" b="1" i="0" dirty="0">
                <a:solidFill>
                  <a:srgbClr val="404040"/>
                </a:solidFill>
                <a:effectLst/>
                <a:latin typeface="Inter"/>
              </a:rPr>
              <a:t>局限</a:t>
            </a:r>
            <a:r>
              <a:rPr lang="zh-CN" altLang="en-US" b="0" i="0" dirty="0">
                <a:solidFill>
                  <a:srgbClr val="404040"/>
                </a:solidFill>
                <a:effectLst/>
                <a:latin typeface="Inter"/>
              </a:rPr>
              <a:t>：</a:t>
            </a:r>
          </a:p>
          <a:p>
            <a:pPr algn="l">
              <a:buFont typeface="Arial" panose="020B0604020202020204" pitchFamily="34" charset="0"/>
              <a:buChar char="•"/>
            </a:pPr>
            <a:r>
              <a:rPr lang="zh-CN" altLang="en-US" b="1" i="0" dirty="0">
                <a:solidFill>
                  <a:srgbClr val="404040"/>
                </a:solidFill>
                <a:effectLst/>
                <a:latin typeface="Inter"/>
              </a:rPr>
              <a:t>过度依赖历史数据</a:t>
            </a:r>
            <a:r>
              <a:rPr lang="zh-CN" altLang="en-US" b="0" i="0" dirty="0">
                <a:solidFill>
                  <a:srgbClr val="404040"/>
                </a:solidFill>
                <a:effectLst/>
                <a:latin typeface="Inter"/>
              </a:rPr>
              <a:t>，无法预测结构性变化（如新能源替代燃油需求）；</a:t>
            </a:r>
          </a:p>
          <a:p>
            <a:pPr algn="l">
              <a:spcBef>
                <a:spcPts val="300"/>
              </a:spcBef>
              <a:buFont typeface="Arial" panose="020B0604020202020204" pitchFamily="34" charset="0"/>
              <a:buChar char="•"/>
            </a:pPr>
            <a:r>
              <a:rPr lang="zh-CN" altLang="en-US" b="1" i="0" dirty="0">
                <a:solidFill>
                  <a:srgbClr val="404040"/>
                </a:solidFill>
                <a:effectLst/>
                <a:latin typeface="Inter"/>
              </a:rPr>
              <a:t>小样本偏差</a:t>
            </a:r>
            <a:r>
              <a:rPr lang="zh-CN" altLang="en-US" b="0" i="0" dirty="0">
                <a:solidFill>
                  <a:srgbClr val="404040"/>
                </a:solidFill>
                <a:effectLst/>
                <a:latin typeface="Inter"/>
              </a:rPr>
              <a:t>：短周期数据归纳的规律可能失效；</a:t>
            </a:r>
          </a:p>
          <a:p>
            <a:pPr algn="l">
              <a:spcBef>
                <a:spcPts val="300"/>
              </a:spcBef>
              <a:buFont typeface="Arial" panose="020B0604020202020204" pitchFamily="34" charset="0"/>
              <a:buChar char="•"/>
            </a:pPr>
            <a:r>
              <a:rPr lang="zh-CN" altLang="en-US" b="1" i="0" dirty="0">
                <a:solidFill>
                  <a:srgbClr val="404040"/>
                </a:solidFill>
                <a:effectLst/>
                <a:latin typeface="Inter"/>
              </a:rPr>
              <a:t>需结合演绎法验证</a:t>
            </a:r>
            <a:r>
              <a:rPr lang="zh-CN" altLang="en-US" b="0" i="0" dirty="0">
                <a:solidFill>
                  <a:srgbClr val="404040"/>
                </a:solidFill>
                <a:effectLst/>
                <a:latin typeface="Inter"/>
              </a:rPr>
              <a:t>：</a:t>
            </a:r>
          </a:p>
          <a:p>
            <a:endParaRPr lang="en-US" dirty="0"/>
          </a:p>
        </p:txBody>
      </p:sp>
      <p:sp>
        <p:nvSpPr>
          <p:cNvPr id="6" name="文本占位符 5">
            <a:extLst>
              <a:ext uri="{FF2B5EF4-FFF2-40B4-BE49-F238E27FC236}">
                <a16:creationId xmlns:a16="http://schemas.microsoft.com/office/drawing/2014/main" id="{FCE76C45-FB2A-95C1-149D-0597442FB4DF}"/>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573C8EF9-51C6-5F48-1658-D0F163D4A80F}"/>
              </a:ext>
            </a:extLst>
          </p:cNvPr>
          <p:cNvSpPr>
            <a:spLocks noGrp="1"/>
          </p:cNvSpPr>
          <p:nvPr>
            <p:ph type="body" sz="quarter" idx="36"/>
          </p:nvPr>
        </p:nvSpPr>
        <p:spPr/>
        <p:txBody>
          <a:bodyPr/>
          <a:lstStyle/>
          <a:p>
            <a:r>
              <a:rPr lang="zh-CN" altLang="en-US" dirty="0"/>
              <a:t>优势与局限</a:t>
            </a:r>
            <a:endParaRPr lang="en-US" dirty="0"/>
          </a:p>
        </p:txBody>
      </p:sp>
      <p:sp>
        <p:nvSpPr>
          <p:cNvPr id="8" name="文本占位符 7">
            <a:extLst>
              <a:ext uri="{FF2B5EF4-FFF2-40B4-BE49-F238E27FC236}">
                <a16:creationId xmlns:a16="http://schemas.microsoft.com/office/drawing/2014/main" id="{E53E0333-37B2-B230-DAD8-3C01CCBB2D1F}"/>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8ACD8D65-92FB-1877-BF79-5A8CFE244C4A}"/>
              </a:ext>
            </a:extLst>
          </p:cNvPr>
          <p:cNvSpPr>
            <a:spLocks noGrp="1"/>
          </p:cNvSpPr>
          <p:nvPr>
            <p:ph type="body" sz="quarter" idx="38"/>
          </p:nvPr>
        </p:nvSpPr>
        <p:spPr/>
        <p:txBody>
          <a:bodyPr/>
          <a:lstStyle/>
          <a:p>
            <a:r>
              <a:rPr lang="zh-CN" altLang="en-US" dirty="0"/>
              <a:t>经典案例</a:t>
            </a:r>
            <a:endParaRPr lang="en-US" dirty="0"/>
          </a:p>
        </p:txBody>
      </p:sp>
    </p:spTree>
    <p:extLst>
      <p:ext uri="{BB962C8B-B14F-4D97-AF65-F5344CB8AC3E}">
        <p14:creationId xmlns:p14="http://schemas.microsoft.com/office/powerpoint/2010/main" val="767986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E27C5-D2D2-05F5-006A-56CF72CCD994}"/>
              </a:ext>
            </a:extLst>
          </p:cNvPr>
          <p:cNvSpPr>
            <a:spLocks noGrp="1"/>
          </p:cNvSpPr>
          <p:nvPr>
            <p:ph type="title"/>
          </p:nvPr>
        </p:nvSpPr>
        <p:spPr/>
        <p:txBody>
          <a:bodyPr/>
          <a:lstStyle/>
          <a:p>
            <a:r>
              <a:rPr lang="zh-CN" altLang="en-US" dirty="0"/>
              <a:t>比较法：</a:t>
            </a:r>
            <a:r>
              <a:rPr lang="zh-CN" altLang="en-US" sz="2000" dirty="0"/>
              <a:t>终极目标不是证明自己正确，而是发现市场共识中的裂缝。</a:t>
            </a:r>
            <a:endParaRPr lang="en-US" dirty="0"/>
          </a:p>
        </p:txBody>
      </p:sp>
      <p:sp>
        <p:nvSpPr>
          <p:cNvPr id="3" name="文本占位符 2">
            <a:extLst>
              <a:ext uri="{FF2B5EF4-FFF2-40B4-BE49-F238E27FC236}">
                <a16:creationId xmlns:a16="http://schemas.microsoft.com/office/drawing/2014/main" id="{978EE3AD-19E1-C413-29A6-AD4E6764E30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D7218F4E-524E-43F5-6C03-40FCF85E3DD6}"/>
              </a:ext>
            </a:extLst>
          </p:cNvPr>
          <p:cNvSpPr>
            <a:spLocks noGrp="1"/>
          </p:cNvSpPr>
          <p:nvPr>
            <p:ph idx="1"/>
          </p:nvPr>
        </p:nvSpPr>
        <p:spPr/>
        <p:txBody>
          <a:bodyPr>
            <a:normAutofit fontScale="92500" lnSpcReduction="20000"/>
          </a:bodyPr>
          <a:lstStyle/>
          <a:p>
            <a:r>
              <a:rPr lang="zh-CN" altLang="en-US" dirty="0"/>
              <a:t>比较法的本质是通过横向对比（跨商品、跨市场）和纵向对比（跨时间），挖掘市场中的相对强弱关系与异常信号，从而捕捉套利机会或趋势拐点。</a:t>
            </a:r>
          </a:p>
          <a:p>
            <a:r>
              <a:rPr lang="zh-CN" altLang="en-US" dirty="0"/>
              <a:t>核心价值：</a:t>
            </a:r>
          </a:p>
          <a:p>
            <a:r>
              <a:rPr lang="zh-CN" altLang="en-US" dirty="0"/>
              <a:t>在复杂多因素市场中，提供相对价值锚点；</a:t>
            </a:r>
          </a:p>
          <a:p>
            <a:r>
              <a:rPr lang="zh-CN" altLang="en-US" dirty="0"/>
              <a:t>规避绝对价格判断的盲区，聚焦市场结构差异。</a:t>
            </a:r>
            <a:endParaRPr lang="en-US" altLang="zh-CN" dirty="0"/>
          </a:p>
          <a:p>
            <a:r>
              <a:rPr lang="zh-CN" altLang="en-US" dirty="0"/>
              <a:t>历史不会重演，但总会押着自己的韵脚。</a:t>
            </a:r>
            <a:endParaRPr lang="en-US" altLang="zh-CN" dirty="0"/>
          </a:p>
          <a:p>
            <a:r>
              <a:rPr lang="zh-CN" altLang="en-US" dirty="0"/>
              <a:t>价格不是平坦的均匀分布，它一定是有坑坑洼洼的，我们需要在其中找到异常点，并将其转化为机会。</a:t>
            </a:r>
            <a:endParaRPr lang="en-US" altLang="zh-CN" dirty="0"/>
          </a:p>
          <a:p>
            <a:r>
              <a:rPr lang="zh-CN" altLang="en-US" dirty="0"/>
              <a:t>缺陷：往往是多个因素导致一个事物的推进和发展，而我们在分析中很难做到穷尽一切因素。</a:t>
            </a:r>
            <a:endParaRPr lang="en-US" altLang="zh-CN" dirty="0"/>
          </a:p>
          <a:p>
            <a:r>
              <a:rPr lang="zh-CN" altLang="en-US" dirty="0"/>
              <a:t>排名：有的时候我们要直接判断一个品种是高还是低很难，但通过排名的方式，通过比较的方式，我们很容易找到他们的强弱关系。“我不知道这个品种是高还是低，但是我至少知道这个品种比其他品种是高还是低。”</a:t>
            </a:r>
            <a:endParaRPr lang="en-US" dirty="0"/>
          </a:p>
        </p:txBody>
      </p:sp>
      <p:sp>
        <p:nvSpPr>
          <p:cNvPr id="5" name="内容占位符 4">
            <a:extLst>
              <a:ext uri="{FF2B5EF4-FFF2-40B4-BE49-F238E27FC236}">
                <a16:creationId xmlns:a16="http://schemas.microsoft.com/office/drawing/2014/main" id="{4D72524C-E608-5B9A-2580-BDBDF72A9C06}"/>
              </a:ext>
            </a:extLst>
          </p:cNvPr>
          <p:cNvSpPr>
            <a:spLocks noGrp="1"/>
          </p:cNvSpPr>
          <p:nvPr>
            <p:ph idx="14"/>
          </p:nvPr>
        </p:nvSpPr>
        <p:spPr/>
        <p:txBody>
          <a:bodyPr/>
          <a:lstStyle/>
          <a:p>
            <a:r>
              <a:rPr lang="zh-CN" altLang="en-US" dirty="0"/>
              <a:t>套利应用</a:t>
            </a:r>
            <a:endParaRPr lang="en-US" altLang="zh-CN" dirty="0"/>
          </a:p>
          <a:p>
            <a:pPr lvl="1"/>
            <a:r>
              <a:rPr lang="zh-CN" altLang="en-US" dirty="0"/>
              <a:t>跨商品比较</a:t>
            </a:r>
            <a:endParaRPr lang="en-US" altLang="zh-CN" dirty="0"/>
          </a:p>
          <a:p>
            <a:pPr lvl="1"/>
            <a:r>
              <a:rPr lang="zh-CN" altLang="en-US" dirty="0"/>
              <a:t>跨市场比较</a:t>
            </a:r>
            <a:endParaRPr lang="en-US" altLang="zh-CN" dirty="0"/>
          </a:p>
          <a:p>
            <a:r>
              <a:rPr lang="zh-CN" altLang="en-US" dirty="0"/>
              <a:t>时间序列比较</a:t>
            </a:r>
            <a:endParaRPr lang="en-US" altLang="zh-CN" dirty="0"/>
          </a:p>
          <a:p>
            <a:pPr lvl="1"/>
            <a:r>
              <a:rPr lang="zh-CN" altLang="en-US" dirty="0"/>
              <a:t>季节性规律</a:t>
            </a:r>
            <a:endParaRPr lang="en-US" altLang="zh-CN" dirty="0"/>
          </a:p>
          <a:p>
            <a:r>
              <a:rPr lang="zh-CN" altLang="en-US" dirty="0"/>
              <a:t>历次节假日结束后的行情表现总结</a:t>
            </a:r>
            <a:endParaRPr lang="en-US" altLang="zh-CN" dirty="0"/>
          </a:p>
          <a:p>
            <a:r>
              <a:rPr lang="zh-CN" altLang="en-US" dirty="0"/>
              <a:t>美联储降息后的行情表现</a:t>
            </a:r>
            <a:endParaRPr lang="en-US" altLang="zh-CN" dirty="0"/>
          </a:p>
          <a:p>
            <a:endParaRPr lang="en-US" dirty="0"/>
          </a:p>
        </p:txBody>
      </p:sp>
    </p:spTree>
    <p:extLst>
      <p:ext uri="{BB962C8B-B14F-4D97-AF65-F5344CB8AC3E}">
        <p14:creationId xmlns:p14="http://schemas.microsoft.com/office/powerpoint/2010/main" val="1721396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8090-26C8-C9DB-E20B-C9BE24867952}"/>
              </a:ext>
            </a:extLst>
          </p:cNvPr>
          <p:cNvSpPr>
            <a:spLocks noGrp="1"/>
          </p:cNvSpPr>
          <p:nvPr>
            <p:ph type="title"/>
          </p:nvPr>
        </p:nvSpPr>
        <p:spPr/>
        <p:txBody>
          <a:bodyPr/>
          <a:lstStyle/>
          <a:p>
            <a:r>
              <a:rPr lang="zh-CN" altLang="en-US" dirty="0"/>
              <a:t>比较维度和实战案例</a:t>
            </a:r>
            <a:endParaRPr lang="en-US" dirty="0"/>
          </a:p>
        </p:txBody>
      </p:sp>
      <p:sp>
        <p:nvSpPr>
          <p:cNvPr id="3" name="文本占位符 2">
            <a:extLst>
              <a:ext uri="{FF2B5EF4-FFF2-40B4-BE49-F238E27FC236}">
                <a16:creationId xmlns:a16="http://schemas.microsoft.com/office/drawing/2014/main" id="{BCD5C16F-4121-049F-61DE-9765CFCDE510}"/>
              </a:ext>
            </a:extLst>
          </p:cNvPr>
          <p:cNvSpPr>
            <a:spLocks noGrp="1"/>
          </p:cNvSpPr>
          <p:nvPr>
            <p:ph type="body" idx="13"/>
          </p:nvPr>
        </p:nvSpPr>
        <p:spPr/>
        <p:txBody>
          <a:bodyPr/>
          <a:lstStyle/>
          <a:p>
            <a:endParaRPr lang="en-US"/>
          </a:p>
        </p:txBody>
      </p:sp>
      <p:graphicFrame>
        <p:nvGraphicFramePr>
          <p:cNvPr id="12" name="内容占位符 11">
            <a:extLst>
              <a:ext uri="{FF2B5EF4-FFF2-40B4-BE49-F238E27FC236}">
                <a16:creationId xmlns:a16="http://schemas.microsoft.com/office/drawing/2014/main" id="{BBBDAF8E-EF22-D886-F6AB-B13B35A1C54E}"/>
              </a:ext>
            </a:extLst>
          </p:cNvPr>
          <p:cNvGraphicFramePr>
            <a:graphicFrameLocks noGrp="1"/>
          </p:cNvGraphicFramePr>
          <p:nvPr>
            <p:ph idx="1"/>
            <p:extLst>
              <p:ext uri="{D42A27DB-BD31-4B8C-83A1-F6EECF244321}">
                <p14:modId xmlns:p14="http://schemas.microsoft.com/office/powerpoint/2010/main" val="48206443"/>
              </p:ext>
            </p:extLst>
          </p:nvPr>
        </p:nvGraphicFramePr>
        <p:xfrm>
          <a:off x="152633" y="963541"/>
          <a:ext cx="2775016" cy="553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内容占位符 15">
            <a:extLst>
              <a:ext uri="{FF2B5EF4-FFF2-40B4-BE49-F238E27FC236}">
                <a16:creationId xmlns:a16="http://schemas.microsoft.com/office/drawing/2014/main" id="{AE75829F-0751-F97A-6106-1CA74F417A3C}"/>
              </a:ext>
            </a:extLst>
          </p:cNvPr>
          <p:cNvGraphicFramePr>
            <a:graphicFrameLocks noGrp="1"/>
          </p:cNvGraphicFramePr>
          <p:nvPr>
            <p:ph idx="14"/>
            <p:extLst>
              <p:ext uri="{D42A27DB-BD31-4B8C-83A1-F6EECF244321}">
                <p14:modId xmlns:p14="http://schemas.microsoft.com/office/powerpoint/2010/main" val="1341624459"/>
              </p:ext>
            </p:extLst>
          </p:nvPr>
        </p:nvGraphicFramePr>
        <p:xfrm>
          <a:off x="2976494" y="962259"/>
          <a:ext cx="2975490" cy="55318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内容占位符 16">
            <a:extLst>
              <a:ext uri="{FF2B5EF4-FFF2-40B4-BE49-F238E27FC236}">
                <a16:creationId xmlns:a16="http://schemas.microsoft.com/office/drawing/2014/main" id="{44BA4A79-979B-6FC8-C4A8-860C8D041341}"/>
              </a:ext>
            </a:extLst>
          </p:cNvPr>
          <p:cNvGraphicFramePr>
            <a:graphicFrameLocks noGrp="1"/>
          </p:cNvGraphicFramePr>
          <p:nvPr>
            <p:ph idx="15"/>
            <p:extLst>
              <p:ext uri="{D42A27DB-BD31-4B8C-83A1-F6EECF244321}">
                <p14:modId xmlns:p14="http://schemas.microsoft.com/office/powerpoint/2010/main" val="3404383892"/>
              </p:ext>
            </p:extLst>
          </p:nvPr>
        </p:nvGraphicFramePr>
        <p:xfrm>
          <a:off x="6195399" y="957578"/>
          <a:ext cx="2775016" cy="55318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文本占位符 6">
            <a:extLst>
              <a:ext uri="{FF2B5EF4-FFF2-40B4-BE49-F238E27FC236}">
                <a16:creationId xmlns:a16="http://schemas.microsoft.com/office/drawing/2014/main" id="{9E09BEED-05DF-51A9-BC29-2609CB166679}"/>
              </a:ext>
            </a:extLst>
          </p:cNvPr>
          <p:cNvSpPr>
            <a:spLocks noGrp="1"/>
          </p:cNvSpPr>
          <p:nvPr>
            <p:ph type="body" sz="quarter" idx="38"/>
          </p:nvPr>
        </p:nvSpPr>
        <p:spPr>
          <a:xfrm>
            <a:off x="125051" y="658727"/>
            <a:ext cx="2794858" cy="238290"/>
          </a:xfrm>
        </p:spPr>
        <p:txBody>
          <a:bodyPr/>
          <a:lstStyle/>
          <a:p>
            <a:r>
              <a:rPr lang="zh-CN" altLang="en-US" dirty="0"/>
              <a:t>跨商品比较：产业链强弱博弈</a:t>
            </a:r>
            <a:endParaRPr lang="en-US" dirty="0"/>
          </a:p>
        </p:txBody>
      </p:sp>
      <p:sp>
        <p:nvSpPr>
          <p:cNvPr id="8" name="文本占位符 7">
            <a:extLst>
              <a:ext uri="{FF2B5EF4-FFF2-40B4-BE49-F238E27FC236}">
                <a16:creationId xmlns:a16="http://schemas.microsoft.com/office/drawing/2014/main" id="{2C1B2A9B-A2C0-E553-DA10-A9D371D56105}"/>
              </a:ext>
            </a:extLst>
          </p:cNvPr>
          <p:cNvSpPr>
            <a:spLocks noGrp="1"/>
          </p:cNvSpPr>
          <p:nvPr>
            <p:ph type="body" sz="quarter" idx="40"/>
          </p:nvPr>
        </p:nvSpPr>
        <p:spPr>
          <a:xfrm>
            <a:off x="2982356" y="658727"/>
            <a:ext cx="2996765" cy="238290"/>
          </a:xfrm>
        </p:spPr>
        <p:txBody>
          <a:bodyPr/>
          <a:lstStyle/>
          <a:p>
            <a:r>
              <a:rPr lang="zh-CN" altLang="en-US" dirty="0"/>
              <a:t>跨市场比较：价差套利机会</a:t>
            </a:r>
            <a:endParaRPr lang="en-US" dirty="0"/>
          </a:p>
        </p:txBody>
      </p:sp>
      <p:sp>
        <p:nvSpPr>
          <p:cNvPr id="9" name="文本占位符 8">
            <a:extLst>
              <a:ext uri="{FF2B5EF4-FFF2-40B4-BE49-F238E27FC236}">
                <a16:creationId xmlns:a16="http://schemas.microsoft.com/office/drawing/2014/main" id="{9DC940D3-0F7D-92EB-01E9-FB7A9219D053}"/>
              </a:ext>
            </a:extLst>
          </p:cNvPr>
          <p:cNvSpPr>
            <a:spLocks noGrp="1"/>
          </p:cNvSpPr>
          <p:nvPr>
            <p:ph type="body" sz="quarter" idx="42"/>
          </p:nvPr>
        </p:nvSpPr>
        <p:spPr>
          <a:xfrm>
            <a:off x="6212882" y="658727"/>
            <a:ext cx="2655760" cy="238290"/>
          </a:xfrm>
        </p:spPr>
        <p:txBody>
          <a:bodyPr/>
          <a:lstStyle/>
          <a:p>
            <a:r>
              <a:rPr lang="zh-CN" altLang="en-US" dirty="0"/>
              <a:t>跨时间比较：季节性规律验证</a:t>
            </a:r>
            <a:endParaRPr lang="en-US" dirty="0"/>
          </a:p>
        </p:txBody>
      </p:sp>
      <p:sp>
        <p:nvSpPr>
          <p:cNvPr id="10" name="内容占位符 5">
            <a:extLst>
              <a:ext uri="{FF2B5EF4-FFF2-40B4-BE49-F238E27FC236}">
                <a16:creationId xmlns:a16="http://schemas.microsoft.com/office/drawing/2014/main" id="{AD911474-1001-0398-7670-B9214B52FA06}"/>
              </a:ext>
            </a:extLst>
          </p:cNvPr>
          <p:cNvSpPr txBox="1">
            <a:spLocks/>
          </p:cNvSpPr>
          <p:nvPr/>
        </p:nvSpPr>
        <p:spPr>
          <a:xfrm>
            <a:off x="9276562" y="919539"/>
            <a:ext cx="2636905" cy="553187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文本占位符 8">
            <a:extLst>
              <a:ext uri="{FF2B5EF4-FFF2-40B4-BE49-F238E27FC236}">
                <a16:creationId xmlns:a16="http://schemas.microsoft.com/office/drawing/2014/main" id="{7137B673-4F17-923F-2171-FF4D11BE9456}"/>
              </a:ext>
            </a:extLst>
          </p:cNvPr>
          <p:cNvSpPr txBox="1">
            <a:spLocks/>
          </p:cNvSpPr>
          <p:nvPr/>
        </p:nvSpPr>
        <p:spPr>
          <a:xfrm>
            <a:off x="9294045" y="620688"/>
            <a:ext cx="2655760"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marL="228600" indent="-228600" algn="l" defTabSz="914400" rtl="0" eaLnBrk="1" fontAlgn="auto" latinLnBrk="0" hangingPunct="1">
              <a:lnSpc>
                <a:spcPct val="130000"/>
              </a:lnSpc>
              <a:spcBef>
                <a:spcPts val="0"/>
              </a:spcBef>
              <a:spcAft>
                <a:spcPts val="1000"/>
              </a:spcAft>
              <a:buFontTx/>
              <a:buNone/>
              <a:defRPr lang="zh-CN" altLang="en-US" sz="1200" b="1" u="none" strike="noStrike" kern="1200" cap="none" spc="150" normalizeH="0" baseline="0" dirty="0" smtClean="0">
                <a:solidFill>
                  <a:schemeClr val="tx1"/>
                </a:solidFill>
                <a:uFillTx/>
                <a:latin typeface="+mj-ea"/>
                <a:ea typeface="+mj-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跨指标比较：强弱排名量化</a:t>
            </a:r>
            <a:endParaRPr lang="en-US" dirty="0"/>
          </a:p>
        </p:txBody>
      </p:sp>
      <p:graphicFrame>
        <p:nvGraphicFramePr>
          <p:cNvPr id="18" name="图示 17">
            <a:extLst>
              <a:ext uri="{FF2B5EF4-FFF2-40B4-BE49-F238E27FC236}">
                <a16:creationId xmlns:a16="http://schemas.microsoft.com/office/drawing/2014/main" id="{2BE986A4-9B5D-B594-789A-9D1376D1BDC4}"/>
              </a:ext>
            </a:extLst>
          </p:cNvPr>
          <p:cNvGraphicFramePr/>
          <p:nvPr/>
        </p:nvGraphicFramePr>
        <p:xfrm>
          <a:off x="9173746" y="897017"/>
          <a:ext cx="2842536" cy="55318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4810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1F2DA-1A8B-BB4A-7DAE-898602AE7DE7}"/>
              </a:ext>
            </a:extLst>
          </p:cNvPr>
          <p:cNvSpPr>
            <a:spLocks noGrp="1"/>
          </p:cNvSpPr>
          <p:nvPr>
            <p:ph type="title"/>
          </p:nvPr>
        </p:nvSpPr>
        <p:spPr/>
        <p:txBody>
          <a:bodyPr/>
          <a:lstStyle/>
          <a:p>
            <a:r>
              <a:rPr lang="zh-CN" altLang="en-US" dirty="0"/>
              <a:t>比较法的操作框架</a:t>
            </a:r>
            <a:endParaRPr lang="en-US" dirty="0"/>
          </a:p>
        </p:txBody>
      </p:sp>
      <p:sp>
        <p:nvSpPr>
          <p:cNvPr id="3" name="文本占位符 2">
            <a:extLst>
              <a:ext uri="{FF2B5EF4-FFF2-40B4-BE49-F238E27FC236}">
                <a16:creationId xmlns:a16="http://schemas.microsoft.com/office/drawing/2014/main" id="{14CEAE3D-CF91-63EA-FFDD-7189EE21E92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F5626B6-9904-2CCD-A5DC-811E803F7F2D}"/>
              </a:ext>
            </a:extLst>
          </p:cNvPr>
          <p:cNvGraphicFramePr>
            <a:graphicFrameLocks noGrp="1"/>
          </p:cNvGraphicFramePr>
          <p:nvPr>
            <p:ph idx="1"/>
            <p:extLst>
              <p:ext uri="{D42A27DB-BD31-4B8C-83A1-F6EECF244321}">
                <p14:modId xmlns:p14="http://schemas.microsoft.com/office/powerpoint/2010/main" val="3526059605"/>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7391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96A8C-7126-5C28-C20A-E3A5929DFCD2}"/>
              </a:ext>
            </a:extLst>
          </p:cNvPr>
          <p:cNvSpPr>
            <a:spLocks noGrp="1"/>
          </p:cNvSpPr>
          <p:nvPr>
            <p:ph type="title"/>
          </p:nvPr>
        </p:nvSpPr>
        <p:spPr/>
        <p:txBody>
          <a:bodyPr/>
          <a:lstStyle/>
          <a:p>
            <a:r>
              <a:rPr lang="zh-CN" altLang="en-US" dirty="0"/>
              <a:t>研究员像什么</a:t>
            </a:r>
            <a:endParaRPr lang="en-US" dirty="0"/>
          </a:p>
        </p:txBody>
      </p:sp>
      <p:sp>
        <p:nvSpPr>
          <p:cNvPr id="3" name="文本占位符 2">
            <a:extLst>
              <a:ext uri="{FF2B5EF4-FFF2-40B4-BE49-F238E27FC236}">
                <a16:creationId xmlns:a16="http://schemas.microsoft.com/office/drawing/2014/main" id="{3406A098-3757-5167-6A26-2A271525D878}"/>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FA551D21-90DC-200E-680E-42F56F97BBDA}"/>
              </a:ext>
            </a:extLst>
          </p:cNvPr>
          <p:cNvGraphicFramePr>
            <a:graphicFrameLocks noGrp="1"/>
          </p:cNvGraphicFramePr>
          <p:nvPr>
            <p:ph idx="1"/>
            <p:extLst>
              <p:ext uri="{D42A27DB-BD31-4B8C-83A1-F6EECF244321}">
                <p14:modId xmlns:p14="http://schemas.microsoft.com/office/powerpoint/2010/main" val="1930282186"/>
              </p:ext>
            </p:extLst>
          </p:nvPr>
        </p:nvGraphicFramePr>
        <p:xfrm>
          <a:off x="138616" y="1152501"/>
          <a:ext cx="5915439" cy="5162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内容占位符 10">
            <a:extLst>
              <a:ext uri="{FF2B5EF4-FFF2-40B4-BE49-F238E27FC236}">
                <a16:creationId xmlns:a16="http://schemas.microsoft.com/office/drawing/2014/main" id="{527DDEB2-879B-3D97-B49E-2F32A0306AC2}"/>
              </a:ext>
            </a:extLst>
          </p:cNvPr>
          <p:cNvGraphicFramePr>
            <a:graphicFrameLocks noGrp="1"/>
          </p:cNvGraphicFramePr>
          <p:nvPr>
            <p:ph idx="14"/>
            <p:extLst>
              <p:ext uri="{D42A27DB-BD31-4B8C-83A1-F6EECF244321}">
                <p14:modId xmlns:p14="http://schemas.microsoft.com/office/powerpoint/2010/main" val="2606860965"/>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文本占位符 6">
            <a:extLst>
              <a:ext uri="{FF2B5EF4-FFF2-40B4-BE49-F238E27FC236}">
                <a16:creationId xmlns:a16="http://schemas.microsoft.com/office/drawing/2014/main" id="{46C4AEA4-D4A2-8AA3-E289-C6ACF63B4D56}"/>
              </a:ext>
            </a:extLst>
          </p:cNvPr>
          <p:cNvSpPr>
            <a:spLocks noGrp="1"/>
          </p:cNvSpPr>
          <p:nvPr>
            <p:ph type="body" sz="quarter" idx="36"/>
          </p:nvPr>
        </p:nvSpPr>
        <p:spPr/>
        <p:txBody>
          <a:bodyPr/>
          <a:lstStyle/>
          <a:p>
            <a:r>
              <a:rPr lang="zh-CN" altLang="en-US" dirty="0"/>
              <a:t>现代的军事</a:t>
            </a:r>
            <a:endParaRPr lang="en-US" dirty="0"/>
          </a:p>
        </p:txBody>
      </p:sp>
      <p:sp>
        <p:nvSpPr>
          <p:cNvPr id="9" name="文本占位符 8">
            <a:extLst>
              <a:ext uri="{FF2B5EF4-FFF2-40B4-BE49-F238E27FC236}">
                <a16:creationId xmlns:a16="http://schemas.microsoft.com/office/drawing/2014/main" id="{BB44E332-ABA4-EA80-0942-A5524486BD4C}"/>
              </a:ext>
            </a:extLst>
          </p:cNvPr>
          <p:cNvSpPr>
            <a:spLocks noGrp="1"/>
          </p:cNvSpPr>
          <p:nvPr>
            <p:ph type="body" sz="quarter" idx="38"/>
          </p:nvPr>
        </p:nvSpPr>
        <p:spPr/>
        <p:txBody>
          <a:bodyPr/>
          <a:lstStyle/>
          <a:p>
            <a:r>
              <a:rPr lang="zh-CN" altLang="en-US" dirty="0"/>
              <a:t>古代的谋士</a:t>
            </a:r>
            <a:endParaRPr lang="en-US" dirty="0"/>
          </a:p>
        </p:txBody>
      </p:sp>
    </p:spTree>
    <p:extLst>
      <p:ext uri="{BB962C8B-B14F-4D97-AF65-F5344CB8AC3E}">
        <p14:creationId xmlns:p14="http://schemas.microsoft.com/office/powerpoint/2010/main" val="2036901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71840-86F4-3F3C-C068-76EEE7F0BF5A}"/>
              </a:ext>
            </a:extLst>
          </p:cNvPr>
          <p:cNvSpPr>
            <a:spLocks noGrp="1"/>
          </p:cNvSpPr>
          <p:nvPr>
            <p:ph type="title"/>
          </p:nvPr>
        </p:nvSpPr>
        <p:spPr/>
        <p:txBody>
          <a:bodyPr/>
          <a:lstStyle/>
          <a:p>
            <a:r>
              <a:rPr lang="zh-CN" altLang="en-US" dirty="0"/>
              <a:t>比较法的优势与风险对冲</a:t>
            </a:r>
            <a:endParaRPr lang="en-US" dirty="0"/>
          </a:p>
        </p:txBody>
      </p:sp>
      <p:sp>
        <p:nvSpPr>
          <p:cNvPr id="3" name="文本占位符 2">
            <a:extLst>
              <a:ext uri="{FF2B5EF4-FFF2-40B4-BE49-F238E27FC236}">
                <a16:creationId xmlns:a16="http://schemas.microsoft.com/office/drawing/2014/main" id="{A05BCF32-32C7-486F-F9CF-5EEE8844D465}"/>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CED7AB48-3CD3-44D1-0A7F-C183C7864D70}"/>
              </a:ext>
            </a:extLst>
          </p:cNvPr>
          <p:cNvGraphicFramePr>
            <a:graphicFrameLocks noGrp="1"/>
          </p:cNvGraphicFramePr>
          <p:nvPr>
            <p:ph idx="1"/>
            <p:extLst>
              <p:ext uri="{D42A27DB-BD31-4B8C-83A1-F6EECF244321}">
                <p14:modId xmlns:p14="http://schemas.microsoft.com/office/powerpoint/2010/main" val="3433691692"/>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61368D61-8DC5-B844-B781-12EE358DDB2E}"/>
              </a:ext>
            </a:extLst>
          </p:cNvPr>
          <p:cNvGraphicFramePr>
            <a:graphicFrameLocks noGrp="1"/>
          </p:cNvGraphicFramePr>
          <p:nvPr>
            <p:ph idx="14"/>
            <p:extLst>
              <p:ext uri="{D42A27DB-BD31-4B8C-83A1-F6EECF244321}">
                <p14:modId xmlns:p14="http://schemas.microsoft.com/office/powerpoint/2010/main" val="981201286"/>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文本占位符 5">
            <a:extLst>
              <a:ext uri="{FF2B5EF4-FFF2-40B4-BE49-F238E27FC236}">
                <a16:creationId xmlns:a16="http://schemas.microsoft.com/office/drawing/2014/main" id="{8E9FB147-A462-33F8-7C8E-CE21C4E8C56D}"/>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AACFC8D1-B738-51F3-CD23-FDBCD9A21E84}"/>
              </a:ext>
            </a:extLst>
          </p:cNvPr>
          <p:cNvSpPr>
            <a:spLocks noGrp="1"/>
          </p:cNvSpPr>
          <p:nvPr>
            <p:ph type="body" sz="quarter" idx="36"/>
          </p:nvPr>
        </p:nvSpPr>
        <p:spPr/>
        <p:txBody>
          <a:bodyPr/>
          <a:lstStyle/>
          <a:p>
            <a:r>
              <a:rPr lang="zh-CN" altLang="en-US" dirty="0"/>
              <a:t>风险与对策</a:t>
            </a:r>
            <a:endParaRPr lang="en-US" dirty="0"/>
          </a:p>
        </p:txBody>
      </p:sp>
      <p:sp>
        <p:nvSpPr>
          <p:cNvPr id="8" name="文本占位符 7">
            <a:extLst>
              <a:ext uri="{FF2B5EF4-FFF2-40B4-BE49-F238E27FC236}">
                <a16:creationId xmlns:a16="http://schemas.microsoft.com/office/drawing/2014/main" id="{5CE5A6A0-3D59-750B-FB0D-34F437770ABA}"/>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4241F30A-8BFB-4010-4996-70EFD85F586F}"/>
              </a:ext>
            </a:extLst>
          </p:cNvPr>
          <p:cNvSpPr>
            <a:spLocks noGrp="1"/>
          </p:cNvSpPr>
          <p:nvPr>
            <p:ph type="body" sz="quarter" idx="38"/>
          </p:nvPr>
        </p:nvSpPr>
        <p:spPr/>
        <p:txBody>
          <a:bodyPr/>
          <a:lstStyle/>
          <a:p>
            <a:r>
              <a:rPr lang="zh-CN" altLang="en-US" dirty="0"/>
              <a:t>优势</a:t>
            </a:r>
            <a:endParaRPr lang="en-US" dirty="0"/>
          </a:p>
        </p:txBody>
      </p:sp>
    </p:spTree>
    <p:extLst>
      <p:ext uri="{BB962C8B-B14F-4D97-AF65-F5344CB8AC3E}">
        <p14:creationId xmlns:p14="http://schemas.microsoft.com/office/powerpoint/2010/main" val="235319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424D-A5F8-3CD1-3188-6E8912670B89}"/>
              </a:ext>
            </a:extLst>
          </p:cNvPr>
          <p:cNvSpPr>
            <a:spLocks noGrp="1"/>
          </p:cNvSpPr>
          <p:nvPr>
            <p:ph type="title"/>
          </p:nvPr>
        </p:nvSpPr>
        <p:spPr/>
        <p:txBody>
          <a:bodyPr/>
          <a:lstStyle/>
          <a:p>
            <a:r>
              <a:rPr lang="zh-CN" altLang="en-US" dirty="0"/>
              <a:t>比较法的哲学本质</a:t>
            </a:r>
            <a:endParaRPr lang="en-US" dirty="0"/>
          </a:p>
        </p:txBody>
      </p:sp>
      <p:sp>
        <p:nvSpPr>
          <p:cNvPr id="3" name="文本占位符 2">
            <a:extLst>
              <a:ext uri="{FF2B5EF4-FFF2-40B4-BE49-F238E27FC236}">
                <a16:creationId xmlns:a16="http://schemas.microsoft.com/office/drawing/2014/main" id="{EBD64767-7159-BB7B-31FB-B47A7D8E7A5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1C1EE69-A6F5-D581-E7DC-CC0B230B3B2E}"/>
              </a:ext>
            </a:extLst>
          </p:cNvPr>
          <p:cNvGraphicFramePr>
            <a:graphicFrameLocks noGrp="1"/>
          </p:cNvGraphicFramePr>
          <p:nvPr>
            <p:ph idx="1"/>
            <p:extLst>
              <p:ext uri="{D42A27DB-BD31-4B8C-83A1-F6EECF244321}">
                <p14:modId xmlns:p14="http://schemas.microsoft.com/office/powerpoint/2010/main" val="20216529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908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D9FE9-4A46-DCDC-0C8B-283F3DDAB783}"/>
              </a:ext>
            </a:extLst>
          </p:cNvPr>
          <p:cNvSpPr>
            <a:spLocks noGrp="1"/>
          </p:cNvSpPr>
          <p:nvPr>
            <p:ph type="title"/>
          </p:nvPr>
        </p:nvSpPr>
        <p:spPr/>
        <p:txBody>
          <a:bodyPr/>
          <a:lstStyle/>
          <a:p>
            <a:r>
              <a:rPr lang="zh-CN" altLang="en-US" dirty="0"/>
              <a:t>调研法</a:t>
            </a:r>
            <a:endParaRPr lang="en-US" dirty="0"/>
          </a:p>
        </p:txBody>
      </p:sp>
      <p:sp>
        <p:nvSpPr>
          <p:cNvPr id="3" name="文本占位符 2">
            <a:extLst>
              <a:ext uri="{FF2B5EF4-FFF2-40B4-BE49-F238E27FC236}">
                <a16:creationId xmlns:a16="http://schemas.microsoft.com/office/drawing/2014/main" id="{5CCA75E3-02B2-5DC9-3345-04608AE866D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A85C0B8E-8385-8CF0-60C9-192DBD3F2772}"/>
              </a:ext>
            </a:extLst>
          </p:cNvPr>
          <p:cNvSpPr>
            <a:spLocks noGrp="1"/>
          </p:cNvSpPr>
          <p:nvPr>
            <p:ph idx="1"/>
          </p:nvPr>
        </p:nvSpPr>
        <p:spPr/>
        <p:txBody>
          <a:bodyPr>
            <a:normAutofit fontScale="92500" lnSpcReduction="20000"/>
          </a:bodyPr>
          <a:lstStyle/>
          <a:p>
            <a:r>
              <a:rPr lang="zh-CN" altLang="en-US" dirty="0"/>
              <a:t>调研法，顾名思义，是一种强调“调查研究”的方法。它的核心理念是通过研究者亲身深入到所研究现象发生的“第一现场”，系统地收集原始数据，并进行分析，从而理解和解释现象。这种方法强调实践性和经验性，重视从实际出发，获取第一手资料。</a:t>
            </a:r>
            <a:endParaRPr lang="en-US" altLang="zh-CN" dirty="0"/>
          </a:p>
          <a:p>
            <a:pPr lvl="1"/>
            <a:r>
              <a:rPr lang="zh-CN" altLang="en-US" dirty="0"/>
              <a:t>产业第一现场</a:t>
            </a:r>
            <a:r>
              <a:rPr lang="en-US" altLang="zh-CN" dirty="0"/>
              <a:t>: </a:t>
            </a:r>
            <a:r>
              <a:rPr lang="zh-CN" altLang="en-US" dirty="0"/>
              <a:t>指的是行业、产业活动实际发生的场所。这可以是工厂车间、市场交易场所、消费者家中、田间地头、实验室、办公室等等，任何能够直接观察和收集到与研究主题相关信息的地方。</a:t>
            </a:r>
            <a:endParaRPr lang="en-US" altLang="zh-CN" dirty="0"/>
          </a:p>
          <a:p>
            <a:pPr lvl="1"/>
            <a:r>
              <a:rPr lang="zh-CN" altLang="en-US" dirty="0"/>
              <a:t>系统地收集和分析数据</a:t>
            </a:r>
            <a:r>
              <a:rPr lang="en-US" altLang="zh-CN" dirty="0"/>
              <a:t>: </a:t>
            </a:r>
            <a:r>
              <a:rPr lang="zh-CN" altLang="en-US" dirty="0"/>
              <a:t>调研法不是随意的走马观花，而是需要有计划、有步骤地收集数据。收集的数据类型可以是多样的，包括观察记录、访谈记录、问卷调查、文件资料、实物等等。收集之后，还需要运用科学的方法进行分析，从中提取有价值的信息和结论。</a:t>
            </a:r>
            <a:endParaRPr lang="en-US" altLang="zh-CN" dirty="0"/>
          </a:p>
          <a:p>
            <a:pPr lvl="1"/>
            <a:r>
              <a:rPr lang="zh-CN" altLang="en-US" dirty="0"/>
              <a:t>了解和解释现象</a:t>
            </a:r>
            <a:r>
              <a:rPr lang="en-US" altLang="zh-CN" dirty="0"/>
              <a:t>: </a:t>
            </a:r>
            <a:r>
              <a:rPr lang="zh-CN" altLang="en-US" dirty="0"/>
              <a:t>调研法的最终目的是为了理解和解释所研究的现象。这不仅仅是停留在表面的描述，更要深入挖掘现象背后的原因、机制和规律。</a:t>
            </a:r>
            <a:endParaRPr lang="en-US" altLang="zh-CN" dirty="0"/>
          </a:p>
          <a:p>
            <a:r>
              <a:rPr lang="zh-CN" altLang="en-US" dirty="0"/>
              <a:t>要求：</a:t>
            </a:r>
            <a:endParaRPr lang="en-US" altLang="zh-CN" dirty="0"/>
          </a:p>
          <a:p>
            <a:pPr lvl="1"/>
            <a:r>
              <a:rPr lang="zh-CN" altLang="en-US" dirty="0"/>
              <a:t>建立广阔的人脉关系，使得自己在行情发生突变的时候能够第一时间了解</a:t>
            </a:r>
            <a:endParaRPr lang="en-US" dirty="0"/>
          </a:p>
        </p:txBody>
      </p:sp>
      <p:sp>
        <p:nvSpPr>
          <p:cNvPr id="5" name="内容占位符 4">
            <a:extLst>
              <a:ext uri="{FF2B5EF4-FFF2-40B4-BE49-F238E27FC236}">
                <a16:creationId xmlns:a16="http://schemas.microsoft.com/office/drawing/2014/main" id="{8E59E764-B969-3D5F-70E4-AF58B01B0CB8}"/>
              </a:ext>
            </a:extLst>
          </p:cNvPr>
          <p:cNvSpPr>
            <a:spLocks noGrp="1"/>
          </p:cNvSpPr>
          <p:nvPr>
            <p:ph idx="14"/>
          </p:nvPr>
        </p:nvSpPr>
        <p:spPr/>
        <p:txBody>
          <a:bodyPr/>
          <a:lstStyle/>
          <a:p>
            <a:r>
              <a:rPr lang="zh-CN" altLang="en-US" dirty="0"/>
              <a:t>现场调研：</a:t>
            </a:r>
            <a:endParaRPr lang="en-US" altLang="zh-CN" dirty="0"/>
          </a:p>
          <a:p>
            <a:pPr lvl="1"/>
            <a:r>
              <a:rPr lang="zh-CN" altLang="en-US" dirty="0"/>
              <a:t>农产品调研</a:t>
            </a:r>
            <a:endParaRPr lang="en-US" altLang="zh-CN" dirty="0"/>
          </a:p>
          <a:p>
            <a:pPr lvl="2"/>
            <a:r>
              <a:rPr lang="zh-CN" altLang="en-US" dirty="0"/>
              <a:t>橡胶是否减产</a:t>
            </a:r>
            <a:endParaRPr lang="en-US" altLang="zh-CN" dirty="0"/>
          </a:p>
          <a:p>
            <a:pPr lvl="2"/>
            <a:r>
              <a:rPr lang="zh-CN" altLang="en-US" dirty="0"/>
              <a:t>轮胎的下游需求是否减弱</a:t>
            </a:r>
            <a:endParaRPr lang="en-US" altLang="zh-CN" dirty="0"/>
          </a:p>
          <a:p>
            <a:pPr lvl="2"/>
            <a:r>
              <a:rPr lang="zh-CN" altLang="en-US" dirty="0"/>
              <a:t>玉米是否减产</a:t>
            </a:r>
            <a:endParaRPr lang="en-US" altLang="zh-CN" dirty="0"/>
          </a:p>
          <a:p>
            <a:pPr lvl="1"/>
            <a:r>
              <a:rPr lang="zh-CN" altLang="en-US" dirty="0"/>
              <a:t>化工调研</a:t>
            </a:r>
            <a:endParaRPr lang="en-US" altLang="zh-CN" dirty="0"/>
          </a:p>
          <a:p>
            <a:pPr lvl="2"/>
            <a:r>
              <a:rPr lang="zh-CN" altLang="en-US" dirty="0"/>
              <a:t>开工率</a:t>
            </a:r>
            <a:endParaRPr lang="en-US" altLang="zh-CN" dirty="0"/>
          </a:p>
          <a:p>
            <a:pPr lvl="2"/>
            <a:r>
              <a:rPr lang="zh-CN" altLang="en-US" dirty="0"/>
              <a:t>库存</a:t>
            </a:r>
            <a:endParaRPr lang="en-US" altLang="zh-CN" dirty="0"/>
          </a:p>
          <a:p>
            <a:r>
              <a:rPr lang="zh-CN" altLang="en-US" dirty="0"/>
              <a:t>电话调研：</a:t>
            </a:r>
            <a:endParaRPr lang="en-US" altLang="zh-CN" dirty="0"/>
          </a:p>
          <a:p>
            <a:pPr lvl="1"/>
            <a:r>
              <a:rPr lang="zh-CN" altLang="en-US" dirty="0"/>
              <a:t>与产业内的人联系沟通</a:t>
            </a:r>
            <a:endParaRPr lang="en-US" altLang="zh-CN" dirty="0"/>
          </a:p>
          <a:p>
            <a:r>
              <a:rPr lang="zh-CN" altLang="en-US" dirty="0"/>
              <a:t>线上调研：</a:t>
            </a:r>
            <a:endParaRPr lang="en-US" altLang="zh-CN" dirty="0"/>
          </a:p>
          <a:p>
            <a:pPr lvl="1"/>
            <a:r>
              <a:rPr lang="zh-CN" altLang="en-US" dirty="0"/>
              <a:t>发调查问卷</a:t>
            </a:r>
            <a:endParaRPr lang="en-US" dirty="0"/>
          </a:p>
        </p:txBody>
      </p:sp>
    </p:spTree>
    <p:extLst>
      <p:ext uri="{BB962C8B-B14F-4D97-AF65-F5344CB8AC3E}">
        <p14:creationId xmlns:p14="http://schemas.microsoft.com/office/powerpoint/2010/main" val="2463904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80E38-D91B-3E4A-DB42-628746181D3C}"/>
              </a:ext>
            </a:extLst>
          </p:cNvPr>
          <p:cNvSpPr>
            <a:spLocks noGrp="1"/>
          </p:cNvSpPr>
          <p:nvPr>
            <p:ph type="title"/>
          </p:nvPr>
        </p:nvSpPr>
        <p:spPr/>
        <p:txBody>
          <a:bodyPr/>
          <a:lstStyle/>
          <a:p>
            <a:endParaRPr lang="en-US"/>
          </a:p>
        </p:txBody>
      </p:sp>
      <p:sp>
        <p:nvSpPr>
          <p:cNvPr id="3" name="文本占位符 2">
            <a:extLst>
              <a:ext uri="{FF2B5EF4-FFF2-40B4-BE49-F238E27FC236}">
                <a16:creationId xmlns:a16="http://schemas.microsoft.com/office/drawing/2014/main" id="{79EEFBA8-B056-60DB-9446-3C45F27A8259}"/>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605FB90F-7457-5BA7-C3BE-4FC3187FD39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16924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87835" y="2132450"/>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4" name="标题 1"/>
          <p:cNvSpPr txBox="1"/>
          <p:nvPr/>
        </p:nvSpPr>
        <p:spPr>
          <a:xfrm>
            <a:off x="0" y="-1"/>
            <a:ext cx="1828272" cy="1450393"/>
          </a:xfrm>
          <a:custGeom>
            <a:avLst/>
            <a:gdLst>
              <a:gd name="connsiteX0" fmla="*/ 565974 w 845816"/>
              <a:gd name="connsiteY0" fmla="*/ 0 h 763906"/>
              <a:gd name="connsiteX1" fmla="*/ 843485 w 845816"/>
              <a:gd name="connsiteY1" fmla="*/ 0 h 763906"/>
              <a:gd name="connsiteX2" fmla="*/ 845816 w 845816"/>
              <a:gd name="connsiteY2" fmla="*/ 23126 h 763906"/>
              <a:gd name="connsiteX3" fmla="*/ 105036 w 845816"/>
              <a:gd name="connsiteY3" fmla="*/ 763906 h 763906"/>
              <a:gd name="connsiteX4" fmla="*/ 29296 w 845816"/>
              <a:gd name="connsiteY4" fmla="*/ 760082 h 763906"/>
              <a:gd name="connsiteX5" fmla="*/ 0 w 845816"/>
              <a:gd name="connsiteY5" fmla="*/ 755611 h 763906"/>
              <a:gd name="connsiteX6" fmla="*/ 0 w 845816"/>
              <a:gd name="connsiteY6" fmla="*/ 473360 h 763906"/>
              <a:gd name="connsiteX7" fmla="*/ 11672 w 845816"/>
              <a:gd name="connsiteY7" fmla="*/ 476983 h 763906"/>
              <a:gd name="connsiteX8" fmla="*/ 105036 w 845816"/>
              <a:gd name="connsiteY8" fmla="*/ 486395 h 763906"/>
              <a:gd name="connsiteX9" fmla="*/ 568305 w 845816"/>
              <a:gd name="connsiteY9" fmla="*/ 23126 h 763906"/>
            </a:gdLst>
            <a:ahLst/>
            <a:cxnLst/>
            <a:rect l="l" t="t" r="r" b="b"/>
            <a:pathLst>
              <a:path w="845816" h="763906">
                <a:moveTo>
                  <a:pt x="565974" y="0"/>
                </a:moveTo>
                <a:lnTo>
                  <a:pt x="843485" y="0"/>
                </a:lnTo>
                <a:lnTo>
                  <a:pt x="845816" y="23126"/>
                </a:lnTo>
                <a:cubicBezTo>
                  <a:pt x="845816" y="432247"/>
                  <a:pt x="514157" y="763906"/>
                  <a:pt x="105036" y="763906"/>
                </a:cubicBezTo>
                <a:cubicBezTo>
                  <a:pt x="79466" y="763906"/>
                  <a:pt x="54199" y="762611"/>
                  <a:pt x="29296" y="760082"/>
                </a:cubicBezTo>
                <a:lnTo>
                  <a:pt x="0" y="755611"/>
                </a:lnTo>
                <a:lnTo>
                  <a:pt x="0" y="473360"/>
                </a:lnTo>
                <a:lnTo>
                  <a:pt x="11672" y="476983"/>
                </a:lnTo>
                <a:cubicBezTo>
                  <a:pt x="41829" y="483154"/>
                  <a:pt x="73054" y="486395"/>
                  <a:pt x="105036" y="486395"/>
                </a:cubicBezTo>
                <a:cubicBezTo>
                  <a:pt x="360892" y="486395"/>
                  <a:pt x="568305" y="278982"/>
                  <a:pt x="568305" y="23126"/>
                </a:cubicBezTo>
                <a:close/>
              </a:path>
            </a:pathLst>
          </a:custGeom>
          <a:solidFill>
            <a:schemeClr val="accent1">
              <a:lumMod val="20000"/>
              <a:lumOff val="80000"/>
              <a:alpha val="3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5" name="组合 4"/>
          <p:cNvGrpSpPr/>
          <p:nvPr/>
        </p:nvGrpSpPr>
        <p:grpSpPr>
          <a:xfrm>
            <a:off x="11293675" y="6099082"/>
            <a:ext cx="765006" cy="778577"/>
            <a:chOff x="11293675" y="6099082"/>
            <a:chExt cx="765006" cy="778577"/>
          </a:xfrm>
        </p:grpSpPr>
        <p:sp>
          <p:nvSpPr>
            <p:cNvPr id="6" name="标题 1"/>
            <p:cNvSpPr txBox="1"/>
            <p:nvPr/>
          </p:nvSpPr>
          <p:spPr>
            <a:xfrm rot="7958377">
              <a:off x="11576624" y="6395601"/>
              <a:ext cx="399548" cy="399548"/>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7958377">
              <a:off x="11319695" y="6450193"/>
              <a:ext cx="126000" cy="126000"/>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7958377">
              <a:off x="11461095" y="6203176"/>
              <a:ext cx="152200" cy="152200"/>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7958377">
              <a:off x="11713606" y="6125101"/>
              <a:ext cx="126000" cy="126000"/>
            </a:xfrm>
            <a:prstGeom prst="ellipse">
              <a:avLst/>
            </a:prstGeom>
            <a:gradFill>
              <a:gsLst>
                <a:gs pos="46000">
                  <a:schemeClr val="accent1"/>
                </a:gs>
                <a:gs pos="95000">
                  <a:schemeClr val="accent2"/>
                </a:gs>
              </a:gsLst>
              <a:path path="circle">
                <a:fillToRect r="100000" b="100000"/>
              </a:path>
              <a:tileRect l="-100000" t="-100000"/>
            </a:gradFill>
            <a:ln w="12700" cap="sq">
              <a:noFill/>
              <a:miter/>
            </a:ln>
            <a:effectLst>
              <a:outerShdw blurRad="139700" dist="38100" dir="2700000" algn="tl" rotWithShape="0">
                <a:schemeClr val="accent1">
                  <a:alpha val="30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a:off x="720522" y="496102"/>
            <a:ext cx="2373059" cy="795626"/>
          </a:xfrm>
          <a:prstGeom prst="rect">
            <a:avLst/>
          </a:prstGeom>
          <a:noFill/>
          <a:ln>
            <a:noFill/>
          </a:ln>
        </p:spPr>
        <p:txBody>
          <a:bodyPr vert="horz" wrap="square" lIns="0" tIns="0" rIns="0" bIns="0" rtlCol="0" anchor="t"/>
          <a:lstStyle/>
          <a:p>
            <a:pPr algn="l">
              <a:lnSpc>
                <a:spcPct val="110000"/>
              </a:lnSpc>
            </a:pPr>
            <a:r>
              <a:rPr kumimoji="1" lang="en-US" altLang="zh-CN" sz="6000">
                <a:ln w="25400">
                  <a:noFill/>
                </a:ln>
                <a:solidFill>
                  <a:srgbClr val="3949EE">
                    <a:alpha val="100000"/>
                  </a:srgbClr>
                </a:solidFill>
                <a:latin typeface="OPPOSans H"/>
                <a:ea typeface="OPPOSans H"/>
                <a:cs typeface="OPPOSans H"/>
              </a:rPr>
              <a:t>目录</a:t>
            </a:r>
            <a:endParaRPr kumimoji="1" lang="zh-CN" altLang="en-US"/>
          </a:p>
        </p:txBody>
      </p:sp>
      <p:sp>
        <p:nvSpPr>
          <p:cNvPr id="11" name="标题 1"/>
          <p:cNvSpPr txBox="1"/>
          <p:nvPr/>
        </p:nvSpPr>
        <p:spPr>
          <a:xfrm>
            <a:off x="1828271" y="2133078"/>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a:ea typeface="OPPOSans H"/>
                <a:cs typeface="OPPOSans H"/>
              </a:rPr>
              <a:t>核验供求关系的真相层级</a:t>
            </a:r>
            <a:endParaRPr kumimoji="1" lang="zh-CN" altLang="en-US"/>
          </a:p>
        </p:txBody>
      </p:sp>
      <p:sp>
        <p:nvSpPr>
          <p:cNvPr id="12" name="标题 1"/>
          <p:cNvSpPr txBox="1"/>
          <p:nvPr/>
        </p:nvSpPr>
        <p:spPr>
          <a:xfrm>
            <a:off x="861429" y="2211428"/>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3" name="标题 1"/>
          <p:cNvSpPr txBox="1"/>
          <p:nvPr/>
        </p:nvSpPr>
        <p:spPr>
          <a:xfrm>
            <a:off x="1828271" y="3310751"/>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a:ea typeface="OPPOSans H"/>
                <a:cs typeface="OPPOSans H"/>
              </a:rPr>
              <a:t>破解库存信息的量子叠加态</a:t>
            </a:r>
            <a:endParaRPr kumimoji="1" lang="zh-CN" altLang="en-US"/>
          </a:p>
        </p:txBody>
      </p:sp>
      <p:sp>
        <p:nvSpPr>
          <p:cNvPr id="14" name="标题 1"/>
          <p:cNvSpPr txBox="1"/>
          <p:nvPr/>
        </p:nvSpPr>
        <p:spPr>
          <a:xfrm>
            <a:off x="861429" y="3389101"/>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5" name="标题 1"/>
          <p:cNvSpPr txBox="1"/>
          <p:nvPr/>
        </p:nvSpPr>
        <p:spPr>
          <a:xfrm>
            <a:off x="1828271" y="4488424"/>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a:ea typeface="OPPOSans H"/>
                <a:cs typeface="OPPOSans H"/>
              </a:rPr>
              <a:t>解构产业链的价值链密码</a:t>
            </a:r>
            <a:endParaRPr kumimoji="1" lang="zh-CN" altLang="en-US"/>
          </a:p>
        </p:txBody>
      </p:sp>
      <p:sp>
        <p:nvSpPr>
          <p:cNvPr id="16" name="标题 1"/>
          <p:cNvSpPr txBox="1"/>
          <p:nvPr/>
        </p:nvSpPr>
        <p:spPr>
          <a:xfrm>
            <a:off x="861429" y="4566774"/>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7" name="标题 1"/>
          <p:cNvSpPr txBox="1"/>
          <p:nvPr/>
        </p:nvSpPr>
        <p:spPr>
          <a:xfrm>
            <a:off x="7295276" y="2133078"/>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a:ea typeface="OPPOSans H"/>
                <a:cs typeface="OPPOSans H"/>
              </a:rPr>
              <a:t>预判政策冲击的蝴蝶效应</a:t>
            </a:r>
            <a:endParaRPr kumimoji="1" lang="zh-CN" altLang="en-US"/>
          </a:p>
        </p:txBody>
      </p:sp>
      <p:sp>
        <p:nvSpPr>
          <p:cNvPr id="18" name="标题 1"/>
          <p:cNvSpPr txBox="1"/>
          <p:nvPr/>
        </p:nvSpPr>
        <p:spPr>
          <a:xfrm>
            <a:off x="6328434" y="2211428"/>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19" name="标题 1"/>
          <p:cNvSpPr txBox="1"/>
          <p:nvPr/>
        </p:nvSpPr>
        <p:spPr>
          <a:xfrm>
            <a:off x="7295276" y="3310751"/>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a:ea typeface="OPPOSans H"/>
                <a:cs typeface="OPPOSans H"/>
              </a:rPr>
              <a:t>捕捉市场情绪的羊群效应</a:t>
            </a:r>
            <a:endParaRPr kumimoji="1" lang="zh-CN" altLang="en-US"/>
          </a:p>
        </p:txBody>
      </p:sp>
      <p:sp>
        <p:nvSpPr>
          <p:cNvPr id="20" name="标题 1"/>
          <p:cNvSpPr txBox="1"/>
          <p:nvPr/>
        </p:nvSpPr>
        <p:spPr>
          <a:xfrm>
            <a:off x="6328434" y="3389101"/>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1" name="标题 1"/>
          <p:cNvSpPr txBox="1"/>
          <p:nvPr/>
        </p:nvSpPr>
        <p:spPr>
          <a:xfrm>
            <a:off x="7295276" y="4488424"/>
            <a:ext cx="4267729" cy="935560"/>
          </a:xfrm>
          <a:prstGeom prst="rect">
            <a:avLst/>
          </a:prstGeom>
          <a:noFill/>
          <a:ln>
            <a:noFill/>
          </a:ln>
        </p:spPr>
        <p:txBody>
          <a:bodyPr vert="horz" wrap="square" lIns="0" tIns="0" rIns="0" bIns="0" rtlCol="0" anchor="ctr"/>
          <a:lstStyle/>
          <a:p>
            <a:pPr algn="l">
              <a:lnSpc>
                <a:spcPct val="130000"/>
              </a:lnSpc>
            </a:pPr>
            <a:r>
              <a:rPr kumimoji="1" lang="en-US" altLang="zh-CN" sz="2600">
                <a:ln w="12700">
                  <a:noFill/>
                </a:ln>
                <a:solidFill>
                  <a:srgbClr val="000000">
                    <a:alpha val="100000"/>
                  </a:srgbClr>
                </a:solidFill>
                <a:latin typeface="OPPOSans H"/>
                <a:ea typeface="OPPOSans H"/>
                <a:cs typeface="OPPOSans H"/>
              </a:rPr>
              <a:t>特殊调研技术矩阵</a:t>
            </a:r>
            <a:endParaRPr kumimoji="1" lang="zh-CN" altLang="en-US"/>
          </a:p>
        </p:txBody>
      </p:sp>
      <p:sp>
        <p:nvSpPr>
          <p:cNvPr id="22" name="标题 1"/>
          <p:cNvSpPr txBox="1"/>
          <p:nvPr/>
        </p:nvSpPr>
        <p:spPr>
          <a:xfrm>
            <a:off x="6328434" y="4566774"/>
            <a:ext cx="778861" cy="778861"/>
          </a:xfrm>
          <a:prstGeom prst="ellipse">
            <a:avLst/>
          </a:prstGeom>
          <a:gradFill>
            <a:gsLst>
              <a:gs pos="46000">
                <a:schemeClr val="accent1">
                  <a:lumMod val="100000"/>
                </a:schemeClr>
              </a:gs>
              <a:gs pos="100000">
                <a:schemeClr val="accent2">
                  <a:lumMod val="100000"/>
                </a:schemeClr>
              </a:gs>
            </a:gsLst>
            <a:path path="circle">
              <a:fillToRect r="100000" b="100000"/>
            </a:path>
            <a:tileRect l="-100000" t="-100000"/>
          </a:gradFill>
          <a:ln w="6350" cap="sq">
            <a:noFill/>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3" name="标题 1"/>
          <p:cNvSpPr txBox="1"/>
          <p:nvPr/>
        </p:nvSpPr>
        <p:spPr>
          <a:xfrm>
            <a:off x="6234237" y="2124933"/>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4" name="标题 1"/>
          <p:cNvSpPr txBox="1"/>
          <p:nvPr/>
        </p:nvSpPr>
        <p:spPr>
          <a:xfrm>
            <a:off x="6244264" y="3295718"/>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5" name="标题 1"/>
          <p:cNvSpPr txBox="1"/>
          <p:nvPr/>
        </p:nvSpPr>
        <p:spPr>
          <a:xfrm>
            <a:off x="6241012" y="4483012"/>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6" name="标题 1"/>
          <p:cNvSpPr txBox="1"/>
          <p:nvPr/>
        </p:nvSpPr>
        <p:spPr>
          <a:xfrm>
            <a:off x="785567" y="4486388"/>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7" name="标题 1"/>
          <p:cNvSpPr txBox="1"/>
          <p:nvPr/>
        </p:nvSpPr>
        <p:spPr>
          <a:xfrm>
            <a:off x="778872" y="3311167"/>
            <a:ext cx="935560" cy="935560"/>
          </a:xfrm>
          <a:prstGeom prst="ellipse">
            <a:avLst/>
          </a:prstGeom>
          <a:noFill/>
          <a:ln w="12700" cap="sq">
            <a:solidFill>
              <a:schemeClr val="accent1">
                <a:alpha val="100000"/>
              </a:schemeClr>
            </a:solidFill>
            <a:prstDash val="dash"/>
            <a:miter/>
          </a:ln>
          <a:effectLst>
            <a:outerShdw blurRad="129921" dist="35433" dir="2700000" algn="tl" rotWithShape="0">
              <a:schemeClr val="accent1">
                <a:lumMod val="75000"/>
                <a:alpha val="30000"/>
              </a:schemeClr>
            </a:outerShdw>
          </a:effectLst>
        </p:spPr>
        <p:txBody>
          <a:bodyPr vert="horz" wrap="square" lIns="85039" tIns="42520" rIns="85039" bIns="42520" rtlCol="0" anchor="ctr"/>
          <a:lstStyle/>
          <a:p>
            <a:pPr algn="ctr">
              <a:lnSpc>
                <a:spcPct val="110000"/>
              </a:lnSpc>
            </a:pPr>
            <a:endParaRPr kumimoji="1" lang="zh-CN" altLang="en-US"/>
          </a:p>
        </p:txBody>
      </p:sp>
      <p:sp>
        <p:nvSpPr>
          <p:cNvPr id="28" name="标题 1"/>
          <p:cNvSpPr txBox="1"/>
          <p:nvPr/>
        </p:nvSpPr>
        <p:spPr>
          <a:xfrm>
            <a:off x="858779" y="2335253"/>
            <a:ext cx="784157" cy="506497"/>
          </a:xfrm>
          <a:prstGeom prst="rect">
            <a:avLst/>
          </a:prstGeom>
          <a:noFill/>
          <a:ln>
            <a:noFill/>
          </a:ln>
          <a:effectLst/>
        </p:spPr>
        <p:txBody>
          <a:bodyPr vert="horz" wrap="square" lIns="0" tIns="0" rIns="0" bIns="0" rtlCol="0" anchor="t"/>
          <a:lstStyle/>
          <a:p>
            <a:pPr algn="ctr">
              <a:lnSpc>
                <a:spcPct val="110000"/>
              </a:lnSpc>
            </a:pPr>
            <a:r>
              <a:rPr kumimoji="1" lang="en-US" altLang="zh-CN" sz="3348">
                <a:ln w="25400">
                  <a:noFill/>
                </a:ln>
                <a:gradFill>
                  <a:gsLst>
                    <a:gs pos="19000">
                      <a:srgbClr val="FFFFFF">
                        <a:alpha val="100000"/>
                      </a:srgbClr>
                    </a:gs>
                    <a:gs pos="100000">
                      <a:srgbClr val="C9F1FF">
                        <a:alpha val="100000"/>
                      </a:srgbClr>
                    </a:gs>
                  </a:gsLst>
                  <a:lin ang="2700000" scaled="0"/>
                </a:gradFill>
                <a:latin typeface="OPPOSans H"/>
                <a:ea typeface="OPPOSans H"/>
                <a:cs typeface="OPPOSans H"/>
              </a:rPr>
              <a:t>01</a:t>
            </a:r>
            <a:endParaRPr kumimoji="1" lang="zh-CN" altLang="en-US"/>
          </a:p>
        </p:txBody>
      </p:sp>
      <p:sp>
        <p:nvSpPr>
          <p:cNvPr id="29" name="标题 1"/>
          <p:cNvSpPr txBox="1"/>
          <p:nvPr/>
        </p:nvSpPr>
        <p:spPr>
          <a:xfrm>
            <a:off x="858779" y="3512926"/>
            <a:ext cx="784157" cy="506497"/>
          </a:xfrm>
          <a:prstGeom prst="rect">
            <a:avLst/>
          </a:prstGeom>
          <a:noFill/>
          <a:ln>
            <a:noFill/>
          </a:ln>
          <a:effectLst/>
        </p:spPr>
        <p:txBody>
          <a:bodyPr vert="horz" wrap="square" lIns="0" tIns="0" rIns="0" bIns="0" rtlCol="0" anchor="t"/>
          <a:lstStyle/>
          <a:p>
            <a:pPr algn="ctr">
              <a:lnSpc>
                <a:spcPct val="110000"/>
              </a:lnSpc>
            </a:pPr>
            <a:r>
              <a:rPr kumimoji="1" lang="en-US" altLang="zh-CN" sz="3348">
                <a:ln w="25400">
                  <a:noFill/>
                </a:ln>
                <a:gradFill>
                  <a:gsLst>
                    <a:gs pos="19000">
                      <a:srgbClr val="FFFFFF">
                        <a:alpha val="100000"/>
                      </a:srgbClr>
                    </a:gs>
                    <a:gs pos="100000">
                      <a:srgbClr val="C9F1FF">
                        <a:alpha val="100000"/>
                      </a:srgbClr>
                    </a:gs>
                  </a:gsLst>
                  <a:lin ang="2700000" scaled="0"/>
                </a:gradFill>
                <a:latin typeface="OPPOSans H"/>
                <a:ea typeface="OPPOSans H"/>
                <a:cs typeface="OPPOSans H"/>
              </a:rPr>
              <a:t>02</a:t>
            </a:r>
            <a:endParaRPr kumimoji="1" lang="zh-CN" altLang="en-US"/>
          </a:p>
        </p:txBody>
      </p:sp>
      <p:sp>
        <p:nvSpPr>
          <p:cNvPr id="30" name="标题 1"/>
          <p:cNvSpPr txBox="1"/>
          <p:nvPr/>
        </p:nvSpPr>
        <p:spPr>
          <a:xfrm>
            <a:off x="858779" y="4690599"/>
            <a:ext cx="784157" cy="506497"/>
          </a:xfrm>
          <a:prstGeom prst="rect">
            <a:avLst/>
          </a:prstGeom>
          <a:noFill/>
          <a:ln>
            <a:noFill/>
          </a:ln>
          <a:effectLst/>
        </p:spPr>
        <p:txBody>
          <a:bodyPr vert="horz" wrap="square" lIns="0" tIns="0" rIns="0" bIns="0" rtlCol="0" anchor="t"/>
          <a:lstStyle/>
          <a:p>
            <a:pPr algn="ctr">
              <a:lnSpc>
                <a:spcPct val="110000"/>
              </a:lnSpc>
            </a:pPr>
            <a:r>
              <a:rPr kumimoji="1" lang="en-US" altLang="zh-CN" sz="3348">
                <a:ln w="25400">
                  <a:noFill/>
                </a:ln>
                <a:gradFill>
                  <a:gsLst>
                    <a:gs pos="19000">
                      <a:srgbClr val="FFFFFF">
                        <a:alpha val="100000"/>
                      </a:srgbClr>
                    </a:gs>
                    <a:gs pos="100000">
                      <a:srgbClr val="C9F1FF">
                        <a:alpha val="100000"/>
                      </a:srgbClr>
                    </a:gs>
                  </a:gsLst>
                  <a:lin ang="2700000" scaled="0"/>
                </a:gradFill>
                <a:latin typeface="OPPOSans H"/>
                <a:ea typeface="OPPOSans H"/>
                <a:cs typeface="OPPOSans H"/>
              </a:rPr>
              <a:t>03</a:t>
            </a:r>
            <a:endParaRPr kumimoji="1" lang="zh-CN" altLang="en-US"/>
          </a:p>
        </p:txBody>
      </p:sp>
      <p:sp>
        <p:nvSpPr>
          <p:cNvPr id="31" name="标题 1"/>
          <p:cNvSpPr txBox="1"/>
          <p:nvPr/>
        </p:nvSpPr>
        <p:spPr>
          <a:xfrm>
            <a:off x="6325784" y="2335253"/>
            <a:ext cx="784157" cy="506497"/>
          </a:xfrm>
          <a:prstGeom prst="rect">
            <a:avLst/>
          </a:prstGeom>
          <a:noFill/>
          <a:ln>
            <a:noFill/>
          </a:ln>
          <a:effectLst/>
        </p:spPr>
        <p:txBody>
          <a:bodyPr vert="horz" wrap="square" lIns="0" tIns="0" rIns="0" bIns="0" rtlCol="0" anchor="t"/>
          <a:lstStyle/>
          <a:p>
            <a:pPr algn="ctr">
              <a:lnSpc>
                <a:spcPct val="110000"/>
              </a:lnSpc>
            </a:pPr>
            <a:r>
              <a:rPr kumimoji="1" lang="en-US" altLang="zh-CN" sz="3348">
                <a:ln w="25400">
                  <a:noFill/>
                </a:ln>
                <a:gradFill>
                  <a:gsLst>
                    <a:gs pos="19000">
                      <a:srgbClr val="FFFFFF">
                        <a:alpha val="100000"/>
                      </a:srgbClr>
                    </a:gs>
                    <a:gs pos="100000">
                      <a:srgbClr val="C9F1FF">
                        <a:alpha val="100000"/>
                      </a:srgbClr>
                    </a:gs>
                  </a:gsLst>
                  <a:lin ang="2700000" scaled="0"/>
                </a:gradFill>
                <a:latin typeface="OPPOSans H"/>
                <a:ea typeface="OPPOSans H"/>
                <a:cs typeface="OPPOSans H"/>
              </a:rPr>
              <a:t>04</a:t>
            </a:r>
            <a:endParaRPr kumimoji="1" lang="zh-CN" altLang="en-US"/>
          </a:p>
        </p:txBody>
      </p:sp>
      <p:sp>
        <p:nvSpPr>
          <p:cNvPr id="32" name="标题 1"/>
          <p:cNvSpPr txBox="1"/>
          <p:nvPr/>
        </p:nvSpPr>
        <p:spPr>
          <a:xfrm>
            <a:off x="6325784" y="3512926"/>
            <a:ext cx="784157" cy="506497"/>
          </a:xfrm>
          <a:prstGeom prst="rect">
            <a:avLst/>
          </a:prstGeom>
          <a:noFill/>
          <a:ln>
            <a:noFill/>
          </a:ln>
          <a:effectLst/>
        </p:spPr>
        <p:txBody>
          <a:bodyPr vert="horz" wrap="square" lIns="0" tIns="0" rIns="0" bIns="0" rtlCol="0" anchor="t"/>
          <a:lstStyle/>
          <a:p>
            <a:pPr algn="ctr">
              <a:lnSpc>
                <a:spcPct val="110000"/>
              </a:lnSpc>
            </a:pPr>
            <a:r>
              <a:rPr kumimoji="1" lang="en-US" altLang="zh-CN" sz="3348">
                <a:ln w="25400">
                  <a:noFill/>
                </a:ln>
                <a:gradFill>
                  <a:gsLst>
                    <a:gs pos="19000">
                      <a:srgbClr val="FFFFFF">
                        <a:alpha val="100000"/>
                      </a:srgbClr>
                    </a:gs>
                    <a:gs pos="100000">
                      <a:srgbClr val="C9F1FF">
                        <a:alpha val="100000"/>
                      </a:srgbClr>
                    </a:gs>
                  </a:gsLst>
                  <a:lin ang="2700000" scaled="0"/>
                </a:gradFill>
                <a:latin typeface="OPPOSans H"/>
                <a:ea typeface="OPPOSans H"/>
                <a:cs typeface="OPPOSans H"/>
              </a:rPr>
              <a:t>05</a:t>
            </a:r>
            <a:endParaRPr kumimoji="1" lang="zh-CN" altLang="en-US"/>
          </a:p>
        </p:txBody>
      </p:sp>
      <p:sp>
        <p:nvSpPr>
          <p:cNvPr id="33" name="标题 1"/>
          <p:cNvSpPr txBox="1"/>
          <p:nvPr/>
        </p:nvSpPr>
        <p:spPr>
          <a:xfrm>
            <a:off x="6325784" y="4690599"/>
            <a:ext cx="784157" cy="506497"/>
          </a:xfrm>
          <a:prstGeom prst="rect">
            <a:avLst/>
          </a:prstGeom>
          <a:noFill/>
          <a:ln>
            <a:noFill/>
          </a:ln>
          <a:effectLst/>
        </p:spPr>
        <p:txBody>
          <a:bodyPr vert="horz" wrap="square" lIns="0" tIns="0" rIns="0" bIns="0" rtlCol="0" anchor="t"/>
          <a:lstStyle/>
          <a:p>
            <a:pPr algn="ctr">
              <a:lnSpc>
                <a:spcPct val="110000"/>
              </a:lnSpc>
            </a:pPr>
            <a:r>
              <a:rPr kumimoji="1" lang="en-US" altLang="zh-CN" sz="3348">
                <a:ln w="25400">
                  <a:noFill/>
                </a:ln>
                <a:gradFill>
                  <a:gsLst>
                    <a:gs pos="19000">
                      <a:srgbClr val="FFFFFF">
                        <a:alpha val="100000"/>
                      </a:srgbClr>
                    </a:gs>
                    <a:gs pos="100000">
                      <a:srgbClr val="C9F1FF">
                        <a:alpha val="100000"/>
                      </a:srgbClr>
                    </a:gs>
                  </a:gsLst>
                  <a:lin ang="2700000" scaled="0"/>
                </a:gradFill>
                <a:latin typeface="OPPOSans H"/>
                <a:ea typeface="OPPOSans H"/>
                <a:cs typeface="OPPOSans H"/>
              </a:rPr>
              <a:t>06</a:t>
            </a: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7440" y="-14484"/>
            <a:ext cx="12192000" cy="6858000"/>
          </a:xfrm>
          <a:prstGeom prst="rect">
            <a:avLst/>
          </a:prstGeom>
          <a:solidFill>
            <a:schemeClr val="bg1">
              <a:alpha val="9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21" name="标题 1"/>
          <p:cNvCxnSpPr/>
          <p:nvPr/>
        </p:nvCxnSpPr>
        <p:spPr>
          <a:xfrm>
            <a:off x="660399" y="1142984"/>
            <a:ext cx="2133139" cy="0"/>
          </a:xfrm>
          <a:prstGeom prst="line">
            <a:avLst/>
          </a:prstGeom>
          <a:noFill/>
          <a:ln w="38100" cap="sq">
            <a:solidFill>
              <a:schemeClr val="accent1"/>
            </a:solidFill>
            <a:miter/>
          </a:ln>
        </p:spPr>
      </p:cxnSp>
      <p:sp>
        <p:nvSpPr>
          <p:cNvPr id="22" name="标题 1"/>
          <p:cNvSpPr txBox="1"/>
          <p:nvPr/>
        </p:nvSpPr>
        <p:spPr>
          <a:xfrm>
            <a:off x="672828" y="769887"/>
            <a:ext cx="2120710" cy="26334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核验供求关系的真相层级</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01</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32904" y="1500852"/>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915324" y="1790772"/>
            <a:ext cx="464926" cy="4499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1632904" y="3147719"/>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915324" y="3430139"/>
            <a:ext cx="464926" cy="4649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632904" y="4758137"/>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915324" y="5057975"/>
            <a:ext cx="464926" cy="43008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2803840" y="1798241"/>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通过槽电压波动判断实际开工率，电压稳定则开工正常，波动大可能减产。
某铝厂曾因电压波动被发现实际开工率低于上报数据，市场影响预期。</a:t>
            </a:r>
            <a:endParaRPr kumimoji="1" lang="zh-CN" altLang="en-US"/>
          </a:p>
        </p:txBody>
      </p:sp>
      <p:cxnSp>
        <p:nvCxnSpPr>
          <p:cNvPr id="10" name="标题 1"/>
          <p:cNvCxnSpPr/>
          <p:nvPr/>
        </p:nvCxnSpPr>
        <p:spPr>
          <a:xfrm flipV="1">
            <a:off x="2534604" y="2500963"/>
            <a:ext cx="7135634" cy="22859"/>
          </a:xfrm>
          <a:prstGeom prst="line">
            <a:avLst/>
          </a:prstGeom>
          <a:noFill/>
          <a:ln w="12700" cap="sq">
            <a:solidFill>
              <a:schemeClr val="accent1"/>
            </a:solidFill>
            <a:miter/>
          </a:ln>
        </p:spPr>
      </p:cxnSp>
      <p:sp>
        <p:nvSpPr>
          <p:cNvPr id="11" name="标题 1"/>
          <p:cNvSpPr txBox="1"/>
          <p:nvPr/>
        </p:nvSpPr>
        <p:spPr>
          <a:xfrm>
            <a:off x="9657538" y="2478103"/>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803840" y="1476497"/>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深入电解铝厂区目测电解槽运行状态</a:t>
            </a:r>
            <a:endParaRPr kumimoji="1" lang="zh-CN" altLang="en-US"/>
          </a:p>
        </p:txBody>
      </p:sp>
      <p:sp>
        <p:nvSpPr>
          <p:cNvPr id="13" name="标题 1"/>
          <p:cNvSpPr txBox="1"/>
          <p:nvPr/>
        </p:nvSpPr>
        <p:spPr>
          <a:xfrm>
            <a:off x="2803840" y="3445109"/>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地炼企业调和汽油收率是关键数据，暗访可获取真实情况。
曾有企业虚报收率，实地调研发现实际收率低，影响油价预测。</a:t>
            </a:r>
            <a:endParaRPr kumimoji="1" lang="zh-CN" altLang="en-US"/>
          </a:p>
        </p:txBody>
      </p:sp>
      <p:cxnSp>
        <p:nvCxnSpPr>
          <p:cNvPr id="14" name="标题 1"/>
          <p:cNvCxnSpPr/>
          <p:nvPr/>
        </p:nvCxnSpPr>
        <p:spPr>
          <a:xfrm flipV="1">
            <a:off x="2534604" y="4147831"/>
            <a:ext cx="7135634" cy="22859"/>
          </a:xfrm>
          <a:prstGeom prst="line">
            <a:avLst/>
          </a:prstGeom>
          <a:noFill/>
          <a:ln w="12700" cap="sq">
            <a:solidFill>
              <a:schemeClr val="accent1"/>
            </a:solidFill>
            <a:miter/>
          </a:ln>
        </p:spPr>
      </p:cxnSp>
      <p:sp>
        <p:nvSpPr>
          <p:cNvPr id="15" name="标题 1"/>
          <p:cNvSpPr txBox="1"/>
          <p:nvPr/>
        </p:nvSpPr>
        <p:spPr>
          <a:xfrm>
            <a:off x="9657538" y="4124971"/>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803840" y="3123364"/>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暗访山东地炼企业获取调和汽油的真实收率系数</a:t>
            </a:r>
            <a:endParaRPr kumimoji="1" lang="zh-CN" altLang="en-US"/>
          </a:p>
        </p:txBody>
      </p:sp>
      <p:sp>
        <p:nvSpPr>
          <p:cNvPr id="17" name="标题 1"/>
          <p:cNvSpPr txBox="1"/>
          <p:nvPr/>
        </p:nvSpPr>
        <p:spPr>
          <a:xfrm>
            <a:off x="2803840" y="5055526"/>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秘鲁Antamina矿卡车追踪案例显示，车次与产量正相关。
车次减少预示产量下滑，提前预警市场供应变化。</a:t>
            </a:r>
            <a:endParaRPr kumimoji="1" lang="zh-CN" altLang="en-US"/>
          </a:p>
        </p:txBody>
      </p:sp>
      <p:cxnSp>
        <p:nvCxnSpPr>
          <p:cNvPr id="18" name="标题 1"/>
          <p:cNvCxnSpPr/>
          <p:nvPr/>
        </p:nvCxnSpPr>
        <p:spPr>
          <a:xfrm flipV="1">
            <a:off x="2534604" y="5758249"/>
            <a:ext cx="7135634" cy="22859"/>
          </a:xfrm>
          <a:prstGeom prst="line">
            <a:avLst/>
          </a:prstGeom>
          <a:noFill/>
          <a:ln w="12700" cap="sq">
            <a:solidFill>
              <a:schemeClr val="accent1"/>
            </a:solidFill>
            <a:miter/>
          </a:ln>
        </p:spPr>
      </p:cxnSp>
      <p:sp>
        <p:nvSpPr>
          <p:cNvPr id="19" name="标题 1"/>
          <p:cNvSpPr txBox="1"/>
          <p:nvPr/>
        </p:nvSpPr>
        <p:spPr>
          <a:xfrm>
            <a:off x="9657538" y="5735389"/>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803840" y="4733782"/>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通过矿山渣土运输车次估算铜精矿实际产量</a:t>
            </a: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生产端的幽灵产能甄别</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282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江苏盛泽地区电压负荷指数反映织机实际运行负荷。
负荷指数下降，表明需求减弱，影响化纤价格走势。</a:t>
            </a:r>
            <a:endParaRPr kumimoji="1" lang="zh-CN" altLang="en-US"/>
          </a:p>
        </p:txBody>
      </p:sp>
      <p:sp>
        <p:nvSpPr>
          <p:cNvPr id="4" name="标题 1"/>
          <p:cNvSpPr txBox="1"/>
          <p:nvPr/>
        </p:nvSpPr>
        <p:spPr>
          <a:xfrm>
            <a:off x="2428294"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长三角化纤集群织机负荷的电流监测</a:t>
            </a:r>
            <a:endParaRPr kumimoji="1" lang="zh-CN" altLang="en-US"/>
          </a:p>
        </p:txBody>
      </p:sp>
      <p:sp>
        <p:nvSpPr>
          <p:cNvPr id="5" name="标题 1"/>
          <p:cNvSpPr txBox="1"/>
          <p:nvPr/>
        </p:nvSpPr>
        <p:spPr>
          <a:xfrm rot="2700000">
            <a:off x="8276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8084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96842" y="2142613"/>
            <a:ext cx="381164" cy="33370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604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0035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能效虚标监测可发现实际使用厚度与标准不符。
某品牌家电拆解发现彩钢卷厚度不足，影响原材料需求。</a:t>
            </a:r>
            <a:endParaRPr kumimoji="1" lang="zh-CN" altLang="en-US"/>
          </a:p>
        </p:txBody>
      </p:sp>
      <p:sp>
        <p:nvSpPr>
          <p:cNvPr id="10" name="标题 1"/>
          <p:cNvSpPr txBox="1"/>
          <p:nvPr/>
        </p:nvSpPr>
        <p:spPr>
          <a:xfrm>
            <a:off x="8003595"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家电拆解公司获取彩钢卷真实使用厚度参数</a:t>
            </a:r>
            <a:endParaRPr kumimoji="1" lang="zh-CN" altLang="en-US"/>
          </a:p>
        </p:txBody>
      </p:sp>
      <p:sp>
        <p:nvSpPr>
          <p:cNvPr id="11" name="标题 1"/>
          <p:cNvSpPr txBox="1"/>
          <p:nvPr/>
        </p:nvSpPr>
        <p:spPr>
          <a:xfrm rot="2700000">
            <a:off x="64029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63837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772142" y="2125031"/>
            <a:ext cx="381164" cy="36886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2357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215946" y="446531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单箱容积利用率反映轮胎出口量，进而推测汽车需求。
转运效率下降，预示汽车出口需求减少，影响相关期货价格。</a:t>
            </a:r>
            <a:endParaRPr kumimoji="1" lang="zh-CN" altLang="en-US"/>
          </a:p>
        </p:txBody>
      </p:sp>
      <p:sp>
        <p:nvSpPr>
          <p:cNvPr id="16" name="标题 1"/>
          <p:cNvSpPr txBox="1"/>
          <p:nvPr/>
        </p:nvSpPr>
        <p:spPr>
          <a:xfrm>
            <a:off x="5215945" y="369667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0B0F0">
                    <a:alpha val="100000"/>
                  </a:srgbClr>
                </a:solidFill>
                <a:latin typeface="Source Han Sans CN Bold"/>
                <a:ea typeface="Source Han Sans CN Bold"/>
                <a:cs typeface="Source Han Sans CN Bold"/>
              </a:rPr>
              <a:t>青岛港轮胎集装箱转运效率透视汽车出口需求</a:t>
            </a:r>
            <a:endParaRPr kumimoji="1" lang="zh-CN" altLang="en-US"/>
          </a:p>
        </p:txBody>
      </p:sp>
      <p:sp>
        <p:nvSpPr>
          <p:cNvPr id="17" name="标题 1"/>
          <p:cNvSpPr txBox="1"/>
          <p:nvPr/>
        </p:nvSpPr>
        <p:spPr>
          <a:xfrm rot="2700000">
            <a:off x="3615251" y="3923490"/>
            <a:ext cx="1250090" cy="1250090"/>
          </a:xfrm>
          <a:prstGeom prst="teardrop">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700000">
            <a:off x="3596148" y="3969609"/>
            <a:ext cx="1157852" cy="1157852"/>
          </a:xfrm>
          <a:prstGeom prst="teardrop">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008195" y="4357952"/>
            <a:ext cx="333759" cy="38116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3448050" y="3958471"/>
            <a:ext cx="188488" cy="188488"/>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需求端的脉冲信号捕捉</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solidFill>
            <a:schemeClr val="bg1">
              <a:alpha val="9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21" name="标题 1"/>
          <p:cNvCxnSpPr/>
          <p:nvPr/>
        </p:nvCxnSpPr>
        <p:spPr>
          <a:xfrm>
            <a:off x="660399" y="1142984"/>
            <a:ext cx="2133139" cy="0"/>
          </a:xfrm>
          <a:prstGeom prst="line">
            <a:avLst/>
          </a:prstGeom>
          <a:noFill/>
          <a:ln w="38100" cap="sq">
            <a:solidFill>
              <a:schemeClr val="accent1"/>
            </a:solidFill>
            <a:miter/>
          </a:ln>
        </p:spPr>
      </p:cxnSp>
      <p:sp>
        <p:nvSpPr>
          <p:cNvPr id="22" name="标题 1"/>
          <p:cNvSpPr txBox="1"/>
          <p:nvPr/>
        </p:nvSpPr>
        <p:spPr>
          <a:xfrm>
            <a:off x="672828" y="769887"/>
            <a:ext cx="2120710" cy="26334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破解库存信息的量子叠加态</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02</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56596" y="4820326"/>
            <a:ext cx="3939295" cy="1529673"/>
          </a:xfrm>
          <a:prstGeom prst="roundRect">
            <a:avLst>
              <a:gd name="adj" fmla="val 14081"/>
            </a:avLst>
          </a:prstGeom>
          <a:solidFill>
            <a:schemeClr val="accent3"/>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4" name="标题 1"/>
          <p:cNvCxnSpPr/>
          <p:nvPr/>
        </p:nvCxnSpPr>
        <p:spPr>
          <a:xfrm>
            <a:off x="1409234" y="2403295"/>
            <a:ext cx="2735113" cy="0"/>
          </a:xfrm>
          <a:prstGeom prst="line">
            <a:avLst/>
          </a:prstGeom>
          <a:noFill/>
          <a:ln w="6350" cap="flat">
            <a:solidFill>
              <a:schemeClr val="accent1"/>
            </a:solidFill>
            <a:miter/>
          </a:ln>
        </p:spPr>
      </p:cxnSp>
      <p:cxnSp>
        <p:nvCxnSpPr>
          <p:cNvPr id="5" name="标题 1"/>
          <p:cNvCxnSpPr/>
          <p:nvPr/>
        </p:nvCxnSpPr>
        <p:spPr>
          <a:xfrm>
            <a:off x="4144347" y="2403295"/>
            <a:ext cx="501445" cy="0"/>
          </a:xfrm>
          <a:prstGeom prst="line">
            <a:avLst/>
          </a:prstGeom>
          <a:noFill/>
          <a:ln w="38100" cap="sq">
            <a:solidFill>
              <a:schemeClr val="accent1"/>
            </a:solidFill>
            <a:miter/>
          </a:ln>
        </p:spPr>
      </p:cxnSp>
      <p:sp>
        <p:nvSpPr>
          <p:cNvPr id="6" name="标题 1"/>
          <p:cNvSpPr txBox="1"/>
          <p:nvPr/>
        </p:nvSpPr>
        <p:spPr>
          <a:xfrm>
            <a:off x="1148699" y="4973514"/>
            <a:ext cx="401878" cy="35183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pic>
        <p:nvPicPr>
          <p:cNvPr id="7" name="图片 6"/>
          <p:cNvPicPr>
            <a:picLocks noChangeAspect="1"/>
          </p:cNvPicPr>
          <p:nvPr/>
        </p:nvPicPr>
        <p:blipFill>
          <a:blip r:embed="rId2">
            <a:alphaModFix/>
          </a:blip>
          <a:srcRect/>
          <a:stretch>
            <a:fillRect/>
          </a:stretch>
        </p:blipFill>
        <p:spPr>
          <a:xfrm>
            <a:off x="5154065" y="1826674"/>
            <a:ext cx="6096000" cy="3761675"/>
          </a:xfrm>
          <a:prstGeom prst="rect">
            <a:avLst/>
          </a:prstGeom>
          <a:noFill/>
          <a:ln>
            <a:noFill/>
          </a:ln>
        </p:spPr>
      </p:pic>
      <p:sp>
        <p:nvSpPr>
          <p:cNvPr id="8" name="标题 1"/>
          <p:cNvSpPr txBox="1"/>
          <p:nvPr/>
        </p:nvSpPr>
        <p:spPr>
          <a:xfrm>
            <a:off x="5319004" y="4820326"/>
            <a:ext cx="3939295" cy="1529673"/>
          </a:xfrm>
          <a:prstGeom prst="roundRect">
            <a:avLst>
              <a:gd name="adj" fmla="val 14081"/>
            </a:avLst>
          </a:prstGeom>
          <a:solidFill>
            <a:schemeClr val="accent3"/>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81375" y="4942925"/>
            <a:ext cx="407810" cy="36972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87960" y="1831762"/>
            <a:ext cx="3266400" cy="510784"/>
          </a:xfrm>
          <a:prstGeom prst="rect">
            <a:avLst/>
          </a:prstGeom>
          <a:noFill/>
          <a:ln>
            <a:noFill/>
          </a:ln>
        </p:spPr>
        <p:txBody>
          <a:bodyPr vert="horz" wrap="square" lIns="0" tIns="0" rIns="0" bIns="0" rtlCol="0" anchor="ctr"/>
          <a:lstStyle/>
          <a:p>
            <a:pPr algn="r">
              <a:lnSpc>
                <a:spcPct val="150000"/>
              </a:lnSpc>
            </a:pPr>
            <a:r>
              <a:rPr kumimoji="1" lang="en-US" altLang="zh-CN" sz="1339">
                <a:ln w="12700">
                  <a:noFill/>
                </a:ln>
                <a:solidFill>
                  <a:srgbClr val="1122CC">
                    <a:alpha val="100000"/>
                  </a:srgbClr>
                </a:solidFill>
                <a:latin typeface="Source Han Sans CN Bold"/>
                <a:ea typeface="Source Han Sans CN Bold"/>
                <a:cs typeface="Source Han Sans CN Bold"/>
              </a:rPr>
              <a:t>上海保税区铜库存的仓单质押重复计算问题</a:t>
            </a:r>
            <a:endParaRPr kumimoji="1" lang="zh-CN" altLang="en-US"/>
          </a:p>
        </p:txBody>
      </p:sp>
      <p:sp>
        <p:nvSpPr>
          <p:cNvPr id="11" name="标题 1"/>
          <p:cNvSpPr txBox="1"/>
          <p:nvPr/>
        </p:nvSpPr>
        <p:spPr>
          <a:xfrm>
            <a:off x="1387086" y="2480188"/>
            <a:ext cx="3275200" cy="208373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a:ea typeface="Source Han Sans"/>
                <a:cs typeface="Source Han Sans"/>
              </a:rPr>
              <a:t>现场查勘货权标签，发现重复质押现象，影响库存真实性。
曾有企业重复质押，导致市场高估铜库存，误导价格。</a:t>
            </a:r>
            <a:endParaRPr kumimoji="1" lang="zh-CN" altLang="en-US"/>
          </a:p>
        </p:txBody>
      </p:sp>
      <p:sp>
        <p:nvSpPr>
          <p:cNvPr id="12" name="标题 1"/>
          <p:cNvSpPr txBox="1"/>
          <p:nvPr/>
        </p:nvSpPr>
        <p:spPr>
          <a:xfrm>
            <a:off x="11620500" y="6286500"/>
            <a:ext cx="571500" cy="571500"/>
          </a:xfrm>
          <a:prstGeom prst="leftArrow">
            <a:avLst/>
          </a:prstGeom>
          <a:solidFill>
            <a:schemeClr val="accent3"/>
          </a:solidFill>
        </p:spPr>
        <p:txBody>
          <a:bodyPr vert="horz" wrap="square" lIns="0" tIns="0" rIns="0" bIns="0" rtlCol="0" anchor="ctr"/>
          <a:lstStyle/>
          <a:p>
            <a:pPr algn="ctr">
              <a:lnSpc>
                <a:spcPct val="100000"/>
              </a:lnSpc>
            </a:pPr>
            <a:endParaRPr kumimoji="1" lang="zh-CN" altLang="en-US"/>
          </a:p>
        </p:txBody>
      </p:sp>
      <p:sp>
        <p:nvSpPr>
          <p:cNvPr id="13" name="标题 1"/>
          <p:cNvSpPr txBox="1"/>
          <p:nvPr/>
        </p:nvSpPr>
        <p:spPr>
          <a:xfrm>
            <a:off x="1654660" y="4917862"/>
            <a:ext cx="3266400" cy="345684"/>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LME镍仓单的隐性转移路径追踪</a:t>
            </a:r>
            <a:endParaRPr kumimoji="1" lang="zh-CN" altLang="en-US"/>
          </a:p>
        </p:txBody>
      </p:sp>
      <p:sp>
        <p:nvSpPr>
          <p:cNvPr id="14" name="标题 1"/>
          <p:cNvSpPr txBox="1"/>
          <p:nvPr/>
        </p:nvSpPr>
        <p:spPr>
          <a:xfrm>
            <a:off x="1641086" y="5312288"/>
            <a:ext cx="3275200" cy="928038"/>
          </a:xfrm>
          <a:prstGeom prst="rect">
            <a:avLst/>
          </a:prstGeom>
          <a:noFill/>
          <a:ln>
            <a:noFill/>
          </a:ln>
        </p:spPr>
        <p:txBody>
          <a:bodyPr vert="horz" wrap="square" lIns="0" tIns="0" rIns="0" bIns="0" rtlCol="0" anchor="t"/>
          <a:lstStyle/>
          <a:p>
            <a:pPr algn="l">
              <a:lnSpc>
                <a:spcPct val="150000"/>
              </a:lnSpc>
            </a:pPr>
            <a:r>
              <a:rPr kumimoji="1" lang="en-US" altLang="zh-CN" sz="1076">
                <a:ln w="12700">
                  <a:noFill/>
                </a:ln>
                <a:solidFill>
                  <a:srgbClr val="FFFFFF">
                    <a:alpha val="100000"/>
                  </a:srgbClr>
                </a:solidFill>
                <a:latin typeface="Source Han Sans"/>
                <a:ea typeface="Source Han Sans"/>
                <a:cs typeface="Source Han Sans"/>
              </a:rPr>
              <a:t>鹿特丹仓库夜间出货监控发现仓单隐性转移。
转移路径揭示实际库存流向，影响市场供需平衡。</a:t>
            </a:r>
            <a:endParaRPr kumimoji="1" lang="zh-CN" altLang="en-US"/>
          </a:p>
        </p:txBody>
      </p:sp>
      <p:sp>
        <p:nvSpPr>
          <p:cNvPr id="15" name="标题 1"/>
          <p:cNvSpPr txBox="1"/>
          <p:nvPr/>
        </p:nvSpPr>
        <p:spPr>
          <a:xfrm>
            <a:off x="5984486" y="5312288"/>
            <a:ext cx="3275200" cy="928038"/>
          </a:xfrm>
          <a:prstGeom prst="rect">
            <a:avLst/>
          </a:prstGeom>
          <a:noFill/>
          <a:ln>
            <a:noFill/>
          </a:ln>
        </p:spPr>
        <p:txBody>
          <a:bodyPr vert="horz" wrap="square" lIns="0" tIns="0" rIns="0" bIns="0" rtlCol="0" anchor="t"/>
          <a:lstStyle/>
          <a:p>
            <a:pPr algn="l">
              <a:lnSpc>
                <a:spcPct val="150000"/>
              </a:lnSpc>
            </a:pPr>
            <a:r>
              <a:rPr kumimoji="1" lang="en-US" altLang="zh-CN" sz="1076">
                <a:ln w="12700">
                  <a:noFill/>
                </a:ln>
                <a:solidFill>
                  <a:srgbClr val="FFFFFF">
                    <a:alpha val="100000"/>
                  </a:srgbClr>
                </a:solidFill>
                <a:latin typeface="Source Han Sans"/>
                <a:ea typeface="Source Han Sans"/>
                <a:cs typeface="Source Han Sans"/>
              </a:rPr>
              <a:t>红外热成像技术检测煤场热值衰减，修正库存质量。
热值衰减严重，表明库存质量下降，影响煤炭期货价格。</a:t>
            </a:r>
            <a:endParaRPr kumimoji="1" lang="zh-CN" altLang="en-US"/>
          </a:p>
        </p:txBody>
      </p:sp>
      <p:sp>
        <p:nvSpPr>
          <p:cNvPr id="16" name="标题 1"/>
          <p:cNvSpPr txBox="1"/>
          <p:nvPr/>
        </p:nvSpPr>
        <p:spPr>
          <a:xfrm>
            <a:off x="5998060" y="4917862"/>
            <a:ext cx="3266400" cy="345684"/>
          </a:xfrm>
          <a:prstGeom prst="rect">
            <a:avLst/>
          </a:prstGeom>
          <a:noFill/>
          <a:ln>
            <a:noFill/>
          </a:ln>
        </p:spPr>
        <p:txBody>
          <a:bodyPr vert="horz" wrap="square" lIns="0" tIns="0" rIns="0" bIns="0" rtlCol="0" anchor="ctr"/>
          <a:lstStyle/>
          <a:p>
            <a:pPr algn="l">
              <a:lnSpc>
                <a:spcPct val="150000"/>
              </a:lnSpc>
            </a:pPr>
            <a:r>
              <a:rPr kumimoji="1" lang="en-US" altLang="zh-CN" sz="1497">
                <a:ln w="12700">
                  <a:noFill/>
                </a:ln>
                <a:solidFill>
                  <a:srgbClr val="FFFFFF">
                    <a:alpha val="100000"/>
                  </a:srgbClr>
                </a:solidFill>
                <a:latin typeface="Source Han Sans CN Bold"/>
                <a:ea typeface="Source Han Sans CN Bold"/>
                <a:cs typeface="Source Han Sans CN Bold"/>
              </a:rPr>
              <a:t>秦皇岛煤场表层遮盖下的热值衰减检测</a:t>
            </a:r>
            <a:endParaRPr kumimoji="1" lang="zh-CN" altLang="en-US"/>
          </a:p>
        </p:txBody>
      </p:sp>
      <p:sp>
        <p:nvSpPr>
          <p:cNvPr id="17"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显性库存的维度突破</a:t>
            </a:r>
            <a:endParaRPr kumimoji="1" lang="zh-CN" altLang="en-US"/>
          </a:p>
        </p:txBody>
      </p:sp>
      <p:sp>
        <p:nvSpPr>
          <p:cNvPr id="18"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D769F-2A9C-7108-4ACE-05ED8F2D8491}"/>
              </a:ext>
            </a:extLst>
          </p:cNvPr>
          <p:cNvSpPr>
            <a:spLocks noGrp="1"/>
          </p:cNvSpPr>
          <p:nvPr>
            <p:ph type="title"/>
          </p:nvPr>
        </p:nvSpPr>
        <p:spPr/>
        <p:txBody>
          <a:bodyPr/>
          <a:lstStyle/>
          <a:p>
            <a:r>
              <a:rPr lang="zh-CN" altLang="en-US" dirty="0"/>
              <a:t>期货公司研究员研究的目的</a:t>
            </a:r>
            <a:endParaRPr lang="en-US" dirty="0"/>
          </a:p>
        </p:txBody>
      </p:sp>
      <p:sp>
        <p:nvSpPr>
          <p:cNvPr id="3" name="文本占位符 2">
            <a:extLst>
              <a:ext uri="{FF2B5EF4-FFF2-40B4-BE49-F238E27FC236}">
                <a16:creationId xmlns:a16="http://schemas.microsoft.com/office/drawing/2014/main" id="{A3BCEDCA-9330-5C91-B9BA-015A761EF307}"/>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8C44087-16CC-5598-3C28-8A698B3FE0FC}"/>
              </a:ext>
            </a:extLst>
          </p:cNvPr>
          <p:cNvGraphicFramePr>
            <a:graphicFrameLocks noGrp="1"/>
          </p:cNvGraphicFramePr>
          <p:nvPr>
            <p:ph idx="1"/>
            <p:extLst>
              <p:ext uri="{D42A27DB-BD31-4B8C-83A1-F6EECF244321}">
                <p14:modId xmlns:p14="http://schemas.microsoft.com/office/powerpoint/2010/main" val="1251213766"/>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363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13292" r="41139"/>
          <a:stretch>
            <a:fillRect/>
          </a:stretch>
        </p:blipFill>
        <p:spPr>
          <a:xfrm>
            <a:off x="660400" y="1394268"/>
            <a:ext cx="3853982" cy="4739832"/>
          </a:xfrm>
          <a:prstGeom prst="rect">
            <a:avLst/>
          </a:prstGeom>
          <a:noFill/>
          <a:ln>
            <a:noFill/>
          </a:ln>
        </p:spPr>
      </p:pic>
      <p:sp>
        <p:nvSpPr>
          <p:cNvPr id="4" name="标题 1"/>
          <p:cNvSpPr txBox="1"/>
          <p:nvPr/>
        </p:nvSpPr>
        <p:spPr>
          <a:xfrm>
            <a:off x="4988689" y="4412302"/>
            <a:ext cx="6261903" cy="1858123"/>
          </a:xfrm>
          <a:custGeom>
            <a:avLst/>
            <a:gdLst>
              <a:gd name="connsiteX0" fmla="*/ 158683 w 6261903"/>
              <a:gd name="connsiteY0" fmla="*/ 0 h 1858123"/>
              <a:gd name="connsiteX1" fmla="*/ 6103220 w 6261903"/>
              <a:gd name="connsiteY1" fmla="*/ 0 h 1858123"/>
              <a:gd name="connsiteX2" fmla="*/ 6261903 w 6261903"/>
              <a:gd name="connsiteY2" fmla="*/ 158683 h 1858123"/>
              <a:gd name="connsiteX3" fmla="*/ 6261903 w 6261903"/>
              <a:gd name="connsiteY3" fmla="*/ 1402999 h 1858123"/>
              <a:gd name="connsiteX4" fmla="*/ 6103220 w 6261903"/>
              <a:gd name="connsiteY4" fmla="*/ 1561682 h 1858123"/>
              <a:gd name="connsiteX5" fmla="*/ 5161751 w 6261903"/>
              <a:gd name="connsiteY5" fmla="*/ 1561682 h 1858123"/>
              <a:gd name="connsiteX6" fmla="*/ 4615404 w 6261903"/>
              <a:gd name="connsiteY6" fmla="*/ 1858123 h 1858123"/>
              <a:gd name="connsiteX7" fmla="*/ 4069057 w 6261903"/>
              <a:gd name="connsiteY7" fmla="*/ 1561682 h 1858123"/>
              <a:gd name="connsiteX8" fmla="*/ 158683 w 6261903"/>
              <a:gd name="connsiteY8" fmla="*/ 1561682 h 1858123"/>
              <a:gd name="connsiteX9" fmla="*/ 0 w 6261903"/>
              <a:gd name="connsiteY9" fmla="*/ 1402999 h 1858123"/>
              <a:gd name="connsiteX10" fmla="*/ 0 w 6261903"/>
              <a:gd name="connsiteY10" fmla="*/ 158683 h 1858123"/>
              <a:gd name="connsiteX11" fmla="*/ 158683 w 6261903"/>
              <a:gd name="connsiteY11" fmla="*/ 0 h 1858123"/>
            </a:gdLst>
            <a:ahLst/>
            <a:cxnLst/>
            <a:rect l="l" t="t" r="r" b="b"/>
            <a:pathLst>
              <a:path w="6261903" h="1858123">
                <a:moveTo>
                  <a:pt x="158683" y="0"/>
                </a:moveTo>
                <a:lnTo>
                  <a:pt x="6103220" y="0"/>
                </a:lnTo>
                <a:cubicBezTo>
                  <a:pt x="6190858" y="0"/>
                  <a:pt x="6261903" y="71045"/>
                  <a:pt x="6261903" y="158683"/>
                </a:cubicBezTo>
                <a:lnTo>
                  <a:pt x="6261903" y="1402999"/>
                </a:lnTo>
                <a:cubicBezTo>
                  <a:pt x="6261903" y="1490637"/>
                  <a:pt x="6190858" y="1561682"/>
                  <a:pt x="6103220" y="1561682"/>
                </a:cubicBezTo>
                <a:lnTo>
                  <a:pt x="5161751" y="1561682"/>
                </a:lnTo>
                <a:lnTo>
                  <a:pt x="4615404" y="1858123"/>
                </a:lnTo>
                <a:lnTo>
                  <a:pt x="4069057" y="1561682"/>
                </a:lnTo>
                <a:lnTo>
                  <a:pt x="158683" y="1561682"/>
                </a:lnTo>
                <a:cubicBezTo>
                  <a:pt x="71045" y="1561682"/>
                  <a:pt x="0" y="1490637"/>
                  <a:pt x="0" y="1402999"/>
                </a:cubicBezTo>
                <a:lnTo>
                  <a:pt x="0" y="158683"/>
                </a:lnTo>
                <a:cubicBezTo>
                  <a:pt x="0" y="71045"/>
                  <a:pt x="71045" y="0"/>
                  <a:pt x="158683" y="0"/>
                </a:cubicBezTo>
                <a:close/>
              </a:path>
            </a:pathLst>
          </a:custGeom>
          <a:solidFill>
            <a:schemeClr val="accent1">
              <a:lumMod val="75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34344" y="453344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5257511" y="467219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049528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7289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9626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917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254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65912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a:off x="4988689" y="2857823"/>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60000"/>
              <a:lumOff val="4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134344" y="297896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flipV="1">
            <a:off x="5257511" y="311771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049528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7289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9626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1917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4254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65912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a:off x="4988689" y="1309645"/>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20000"/>
              <a:lumOff val="8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134344" y="1430786"/>
            <a:ext cx="496560" cy="496560"/>
          </a:xfrm>
          <a:prstGeom prst="ellipse">
            <a:avLst/>
          </a:prstGeom>
          <a:gradFill>
            <a:gsLst>
              <a:gs pos="0">
                <a:schemeClr val="accent1"/>
              </a:gs>
              <a:gs pos="100000">
                <a:schemeClr val="accent1">
                  <a:lumMod val="75000"/>
                </a:schemeClr>
              </a:gs>
            </a:gsLst>
            <a:lin ang="0" scaled="0"/>
          </a:gra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flipV="1">
            <a:off x="5257511" y="1557989"/>
            <a:ext cx="250226" cy="24215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5699760" y="1926446"/>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3949EE">
                    <a:alpha val="100000"/>
                  </a:srgbClr>
                </a:solidFill>
                <a:latin typeface="Source Han Sans"/>
                <a:ea typeface="Source Han Sans"/>
                <a:cs typeface="Source Han Sans"/>
              </a:rPr>
              <a:t>钢卷水下储运损耗计算，精准统计隐性库存。
水下损耗数据修正库存量，影响钢材市场供应预期。</a:t>
            </a:r>
            <a:endParaRPr kumimoji="1" lang="zh-CN" altLang="en-US"/>
          </a:p>
        </p:txBody>
      </p:sp>
      <p:sp>
        <p:nvSpPr>
          <p:cNvPr id="26" name="标题 1"/>
          <p:cNvSpPr txBox="1"/>
          <p:nvPr/>
        </p:nvSpPr>
        <p:spPr>
          <a:xfrm>
            <a:off x="1049528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107289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09626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5699760" y="1418446"/>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3949EE">
                    <a:alpha val="100000"/>
                  </a:srgbClr>
                </a:solidFill>
                <a:latin typeface="Source Han Sans CN Bold"/>
                <a:ea typeface="Source Han Sans CN Bold"/>
                <a:cs typeface="Source Han Sans CN Bold"/>
              </a:rPr>
              <a:t>华北钢贸商"水底库存"统计技术</a:t>
            </a:r>
            <a:endParaRPr kumimoji="1" lang="zh-CN" altLang="en-US"/>
          </a:p>
        </p:txBody>
      </p:sp>
      <p:sp>
        <p:nvSpPr>
          <p:cNvPr id="30" name="标题 1"/>
          <p:cNvSpPr txBox="1"/>
          <p:nvPr/>
        </p:nvSpPr>
        <p:spPr>
          <a:xfrm>
            <a:off x="51917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4254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565912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5699760" y="3474624"/>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萧绍地区地下储罐声波探测，建模估算隐性库存。
隐性库存数据填补市场空白，影响PTA价格波动。</a:t>
            </a:r>
            <a:endParaRPr kumimoji="1" lang="zh-CN" altLang="en-US"/>
          </a:p>
        </p:txBody>
      </p:sp>
      <p:sp>
        <p:nvSpPr>
          <p:cNvPr id="34" name="标题 1"/>
          <p:cNvSpPr txBox="1"/>
          <p:nvPr/>
        </p:nvSpPr>
        <p:spPr>
          <a:xfrm>
            <a:off x="5699760" y="2986944"/>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浙江PTA隐形蓄水池容积建模</a:t>
            </a:r>
            <a:endParaRPr kumimoji="1" lang="zh-CN" altLang="en-US"/>
          </a:p>
        </p:txBody>
      </p:sp>
      <p:sp>
        <p:nvSpPr>
          <p:cNvPr id="35" name="标题 1"/>
          <p:cNvSpPr txBox="1"/>
          <p:nvPr/>
        </p:nvSpPr>
        <p:spPr>
          <a:xfrm>
            <a:off x="5699760" y="5029104"/>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湄公河驳船AIS信号分析，追踪棕榈油流动库存。
流动库存数据反映实际供应，影响棕榈油期货走势。</a:t>
            </a:r>
            <a:endParaRPr kumimoji="1" lang="zh-CN" altLang="en-US"/>
          </a:p>
        </p:txBody>
      </p:sp>
      <p:sp>
        <p:nvSpPr>
          <p:cNvPr id="36" name="标题 1"/>
          <p:cNvSpPr txBox="1"/>
          <p:nvPr/>
        </p:nvSpPr>
        <p:spPr>
          <a:xfrm>
            <a:off x="5699760" y="4541424"/>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东南亚棕榈油"流动库存"追踪系统</a:t>
            </a:r>
            <a:endParaRPr kumimoji="1" lang="zh-CN" altLang="en-US"/>
          </a:p>
        </p:txBody>
      </p:sp>
      <p:sp>
        <p:nvSpPr>
          <p:cNvPr id="37"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隐性库存的拓扑测绘</a:t>
            </a:r>
            <a:endParaRPr kumimoji="1" lang="zh-CN" altLang="en-US"/>
          </a:p>
        </p:txBody>
      </p:sp>
      <p:sp>
        <p:nvSpPr>
          <p:cNvPr id="38"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solidFill>
            <a:schemeClr val="bg1">
              <a:alpha val="9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21" name="标题 1"/>
          <p:cNvCxnSpPr/>
          <p:nvPr/>
        </p:nvCxnSpPr>
        <p:spPr>
          <a:xfrm>
            <a:off x="660399" y="1142984"/>
            <a:ext cx="2133139" cy="0"/>
          </a:xfrm>
          <a:prstGeom prst="line">
            <a:avLst/>
          </a:prstGeom>
          <a:noFill/>
          <a:ln w="38100" cap="sq">
            <a:solidFill>
              <a:schemeClr val="accent1"/>
            </a:solidFill>
            <a:miter/>
          </a:ln>
        </p:spPr>
      </p:cxnSp>
      <p:sp>
        <p:nvSpPr>
          <p:cNvPr id="22" name="标题 1"/>
          <p:cNvSpPr txBox="1"/>
          <p:nvPr/>
        </p:nvSpPr>
        <p:spPr>
          <a:xfrm>
            <a:off x="672828" y="769887"/>
            <a:ext cx="2120710" cy="26334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解构产业链的价值链密码</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03</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289491" y="1556574"/>
            <a:ext cx="35899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7770" y="1500336"/>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l="16617" r="16617"/>
          <a:stretch>
            <a:fillRect/>
          </a:stretch>
        </p:blipFill>
        <p:spPr>
          <a:xfrm>
            <a:off x="1046571" y="1649136"/>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6" name="标题 1"/>
          <p:cNvSpPr txBox="1"/>
          <p:nvPr/>
        </p:nvSpPr>
        <p:spPr>
          <a:xfrm flipV="1">
            <a:off x="660400" y="3222160"/>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09308" y="2301022"/>
            <a:ext cx="2735679" cy="1013252"/>
          </a:xfrm>
          <a:prstGeom prst="rect">
            <a:avLst/>
          </a:prstGeom>
          <a:noFill/>
          <a:ln cap="sq">
            <a:noFill/>
          </a:ln>
        </p:spPr>
        <p:txBody>
          <a:bodyPr vert="horz" wrap="square" lIns="0" tIns="0" rIns="0" bIns="0" rtlCol="0" anchor="t"/>
          <a:lstStyle/>
          <a:p>
            <a:pPr algn="l">
              <a:lnSpc>
                <a:spcPct val="150000"/>
              </a:lnSpc>
            </a:pPr>
            <a:r>
              <a:rPr kumimoji="1" lang="en-US" altLang="zh-CN" sz="1098">
                <a:ln w="12700">
                  <a:noFill/>
                </a:ln>
                <a:solidFill>
                  <a:srgbClr val="262626">
                    <a:alpha val="100000"/>
                  </a:srgbClr>
                </a:solidFill>
                <a:latin typeface="Source Han Sans"/>
                <a:ea typeface="Source Han Sans"/>
                <a:cs typeface="Source Han Sans"/>
              </a:rPr>
              <a:t>铁合金成本重构模型依赖煤耗数据，实地调研获取精准数据。
煤耗数据变化影响硅铁成本，进而影响价格走势。</a:t>
            </a:r>
            <a:endParaRPr kumimoji="1" lang="zh-CN" altLang="en-US"/>
          </a:p>
        </p:txBody>
      </p:sp>
      <p:sp>
        <p:nvSpPr>
          <p:cNvPr id="8" name="标题 1"/>
          <p:cNvSpPr txBox="1"/>
          <p:nvPr/>
        </p:nvSpPr>
        <p:spPr>
          <a:xfrm>
            <a:off x="3009306" y="1649137"/>
            <a:ext cx="2735677"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内蒙古硅铁企业的自备电厂煤耗数据</a:t>
            </a:r>
            <a:endParaRPr kumimoji="1" lang="zh-CN" altLang="en-US"/>
          </a:p>
        </p:txBody>
      </p:sp>
      <p:sp>
        <p:nvSpPr>
          <p:cNvPr id="9" name="标题 1"/>
          <p:cNvSpPr txBox="1"/>
          <p:nvPr/>
        </p:nvSpPr>
        <p:spPr>
          <a:xfrm>
            <a:off x="2822891" y="3887772"/>
            <a:ext cx="79714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431170" y="3831534"/>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71" r="16671"/>
          <a:stretch>
            <a:fillRect/>
          </a:stretch>
        </p:blipFill>
        <p:spPr>
          <a:xfrm>
            <a:off x="1579971" y="3980334"/>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12" name="标题 1"/>
          <p:cNvSpPr txBox="1"/>
          <p:nvPr/>
        </p:nvSpPr>
        <p:spPr>
          <a:xfrm flipV="1">
            <a:off x="1193800" y="5553358"/>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542708" y="4632220"/>
            <a:ext cx="6926679" cy="101325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Permian盆地卡车司机访谈，分拆运输成本，精准核算成本总。
运输成本变化影响页岩油价格，影响市场供应。</a:t>
            </a:r>
            <a:endParaRPr kumimoji="1" lang="zh-CN" altLang="en-US"/>
          </a:p>
        </p:txBody>
      </p:sp>
      <p:sp>
        <p:nvSpPr>
          <p:cNvPr id="14" name="标题 1"/>
          <p:cNvSpPr txBox="1"/>
          <p:nvPr/>
        </p:nvSpPr>
        <p:spPr>
          <a:xfrm>
            <a:off x="3542706" y="3980335"/>
            <a:ext cx="6922094"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美国页岩油运输成本分拆</a:t>
            </a:r>
            <a:endParaRPr kumimoji="1" lang="zh-CN" altLang="en-US"/>
          </a:p>
        </p:txBody>
      </p:sp>
      <p:sp>
        <p:nvSpPr>
          <p:cNvPr id="15" name="标题 1"/>
          <p:cNvSpPr txBox="1"/>
          <p:nvPr/>
        </p:nvSpPr>
        <p:spPr>
          <a:xfrm>
            <a:off x="7928959" y="1556574"/>
            <a:ext cx="35899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537238" y="1500336"/>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p:cNvPicPr>
            <a:picLocks noChangeAspect="1"/>
          </p:cNvPicPr>
          <p:nvPr/>
        </p:nvPicPr>
        <p:blipFill>
          <a:blip r:embed="rId4">
            <a:alphaModFix/>
          </a:blip>
          <a:srcRect t="16626" b="16626"/>
          <a:stretch>
            <a:fillRect/>
          </a:stretch>
        </p:blipFill>
        <p:spPr>
          <a:xfrm>
            <a:off x="6686040" y="1649136"/>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18" name="标题 1"/>
          <p:cNvSpPr txBox="1"/>
          <p:nvPr/>
        </p:nvSpPr>
        <p:spPr>
          <a:xfrm flipV="1">
            <a:off x="6299868" y="3222160"/>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48776" y="2301022"/>
            <a:ext cx="2735679" cy="1013252"/>
          </a:xfrm>
          <a:prstGeom prst="rect">
            <a:avLst/>
          </a:prstGeom>
          <a:noFill/>
          <a:ln cap="sq">
            <a:noFill/>
          </a:ln>
        </p:spPr>
        <p:txBody>
          <a:bodyPr vert="horz" wrap="square" lIns="0" tIns="0" rIns="0" bIns="0" rtlCol="0" anchor="t"/>
          <a:lstStyle/>
          <a:p>
            <a:pPr algn="l">
              <a:lnSpc>
                <a:spcPct val="150000"/>
              </a:lnSpc>
            </a:pPr>
            <a:r>
              <a:rPr kumimoji="1" lang="en-US" altLang="zh-CN" sz="1098">
                <a:ln w="12700">
                  <a:noFill/>
                </a:ln>
                <a:solidFill>
                  <a:srgbClr val="262626">
                    <a:alpha val="100000"/>
                  </a:srgbClr>
                </a:solidFill>
                <a:latin typeface="Source Han Sans"/>
                <a:ea typeface="Source Han Sans"/>
                <a:cs typeface="Source Han Sans"/>
              </a:rPr>
              <a:t>发电机组铭牌信息采集，计算电力转化率，重构成本曲线。
电力转化率变化影响镍生铁成本，影响市场竞争力。</a:t>
            </a:r>
            <a:endParaRPr kumimoji="1" lang="zh-CN" altLang="en-US"/>
          </a:p>
        </p:txBody>
      </p:sp>
      <p:sp>
        <p:nvSpPr>
          <p:cNvPr id="20" name="标题 1"/>
          <p:cNvSpPr txBox="1"/>
          <p:nvPr/>
        </p:nvSpPr>
        <p:spPr>
          <a:xfrm>
            <a:off x="8648774" y="1649137"/>
            <a:ext cx="2735677"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印尼镍生铁厂RKEF工艺电力转化率</a:t>
            </a: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成本曲线的动态断层扫描</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27076"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80391"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86472"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5270918"/>
            <a:ext cx="10858500" cy="101600"/>
          </a:xfrm>
          <a:prstGeom prst="roundRect">
            <a:avLst>
              <a:gd name="adj" fmla="val 50000"/>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832610"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001577" y="5159609"/>
            <a:ext cx="383427" cy="35469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02189"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炼厂催化裂化装置监控，确定调油料替代经济性阈值。
阈值变化影响沥青生产成本和利润，进而影响价格。</a:t>
            </a:r>
            <a:endParaRPr kumimoji="1" lang="zh-CN" altLang="en-US"/>
          </a:p>
        </p:txBody>
      </p:sp>
      <p:sp>
        <p:nvSpPr>
          <p:cNvPr id="10" name="标题 1"/>
          <p:cNvSpPr txBox="1"/>
          <p:nvPr/>
        </p:nvSpPr>
        <p:spPr>
          <a:xfrm>
            <a:off x="5785925"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69624" y="5145244"/>
            <a:ext cx="353962" cy="383427"/>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92006"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60973" y="5163147"/>
            <a:ext cx="383427" cy="34762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60400"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99160"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a:off x="4595935"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834695"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a:off x="8484236"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722995"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20" name="标题 1"/>
          <p:cNvSpPr txBox="1"/>
          <p:nvPr/>
        </p:nvSpPr>
        <p:spPr>
          <a:xfrm>
            <a:off x="902189" y="5743776"/>
            <a:ext cx="2573900" cy="491924"/>
          </a:xfrm>
          <a:prstGeom prst="rect">
            <a:avLst/>
          </a:prstGeom>
          <a:noFill/>
          <a:ln>
            <a:noFill/>
          </a:ln>
        </p:spPr>
        <p:txBody>
          <a:bodyPr vert="horz" wrap="square" lIns="0" tIns="0" rIns="0" bIns="0" rtlCol="0" anchor="t"/>
          <a:lstStyle/>
          <a:p>
            <a:pPr algn="ctr">
              <a:lnSpc>
                <a:spcPct val="150000"/>
              </a:lnSpc>
            </a:pPr>
            <a:r>
              <a:rPr kumimoji="1" lang="en-US" altLang="zh-CN" sz="1340">
                <a:ln w="12700">
                  <a:noFill/>
                </a:ln>
                <a:solidFill>
                  <a:srgbClr val="3949EE">
                    <a:alpha val="100000"/>
                  </a:srgbClr>
                </a:solidFill>
                <a:latin typeface="Source Han Sans CN Bold"/>
                <a:ea typeface="Source Han Sans CN Bold"/>
                <a:cs typeface="Source Han Sans CN Bold"/>
              </a:rPr>
              <a:t>沥青生产调油料的替代经济性阈值</a:t>
            </a:r>
            <a:endParaRPr kumimoji="1" lang="zh-CN" altLang="en-US"/>
          </a:p>
        </p:txBody>
      </p:sp>
      <p:sp>
        <p:nvSpPr>
          <p:cNvPr id="21" name="标题 1"/>
          <p:cNvSpPr txBox="1"/>
          <p:nvPr/>
        </p:nvSpPr>
        <p:spPr>
          <a:xfrm>
            <a:off x="4855504" y="5743776"/>
            <a:ext cx="2586600" cy="491924"/>
          </a:xfrm>
          <a:prstGeom prst="rect">
            <a:avLst/>
          </a:prstGeom>
          <a:noFill/>
          <a:ln>
            <a:noFill/>
          </a:ln>
        </p:spPr>
        <p:txBody>
          <a:bodyPr vert="horz" wrap="square" lIns="0" tIns="0" rIns="0" bIns="0" rtlCol="0" anchor="t"/>
          <a:lstStyle/>
          <a:p>
            <a:pPr algn="ctr">
              <a:lnSpc>
                <a:spcPct val="150000"/>
              </a:lnSpc>
            </a:pPr>
            <a:r>
              <a:rPr kumimoji="1" lang="en-US" altLang="zh-CN" sz="1443">
                <a:ln w="12700">
                  <a:noFill/>
                </a:ln>
                <a:solidFill>
                  <a:srgbClr val="00B0F0">
                    <a:alpha val="100000"/>
                  </a:srgbClr>
                </a:solidFill>
                <a:latin typeface="Source Han Sans CN Bold"/>
                <a:ea typeface="Source Han Sans CN Bold"/>
                <a:cs typeface="Source Han Sans CN Bold"/>
              </a:rPr>
              <a:t>纸浆贸易商的汇率风险对冲缺口</a:t>
            </a:r>
            <a:endParaRPr kumimoji="1" lang="zh-CN" altLang="en-US"/>
          </a:p>
        </p:txBody>
      </p:sp>
      <p:sp>
        <p:nvSpPr>
          <p:cNvPr id="22" name="标题 1"/>
          <p:cNvSpPr txBox="1"/>
          <p:nvPr/>
        </p:nvSpPr>
        <p:spPr>
          <a:xfrm>
            <a:off x="8761585" y="5743776"/>
            <a:ext cx="2573900" cy="491924"/>
          </a:xfrm>
          <a:prstGeom prst="rect">
            <a:avLst/>
          </a:prstGeom>
          <a:noFill/>
          <a:ln>
            <a:noFill/>
          </a:ln>
        </p:spPr>
        <p:txBody>
          <a:bodyPr vert="horz" wrap="square" lIns="0" tIns="0" rIns="0" bIns="0" rtlCol="0" anchor="t"/>
          <a:lstStyle/>
          <a:p>
            <a:pPr algn="ctr">
              <a:lnSpc>
                <a:spcPct val="150000"/>
              </a:lnSpc>
            </a:pPr>
            <a:r>
              <a:rPr kumimoji="1" lang="en-US" altLang="zh-CN" sz="1546">
                <a:ln w="12700">
                  <a:noFill/>
                </a:ln>
                <a:solidFill>
                  <a:srgbClr val="3949EE">
                    <a:alpha val="100000"/>
                  </a:srgbClr>
                </a:solidFill>
                <a:latin typeface="Source Han Sans CN Bold"/>
                <a:ea typeface="Source Han Sans CN Bold"/>
                <a:cs typeface="Source Han Sans CN Bold"/>
              </a:rPr>
              <a:t>生猪养殖现金成本临界点测算</a:t>
            </a:r>
            <a:endParaRPr kumimoji="1" lang="zh-CN" altLang="en-US"/>
          </a:p>
        </p:txBody>
      </p:sp>
      <p:sp>
        <p:nvSpPr>
          <p:cNvPr id="23" name="标题 1"/>
          <p:cNvSpPr txBox="1"/>
          <p:nvPr/>
        </p:nvSpPr>
        <p:spPr>
          <a:xfrm>
            <a:off x="4855504"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信用证结算周期调研，发现汇率风险对冲缺口。
对冲缺口影响贸易商利润，进而影响纸浆市场供应和价格。</a:t>
            </a:r>
            <a:endParaRPr kumimoji="1" lang="zh-CN" altLang="en-US"/>
          </a:p>
        </p:txBody>
      </p:sp>
      <p:sp>
        <p:nvSpPr>
          <p:cNvPr id="24" name="标题 1"/>
          <p:cNvSpPr txBox="1"/>
          <p:nvPr/>
        </p:nvSpPr>
        <p:spPr>
          <a:xfrm>
            <a:off x="8761585"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东北玉米霉变率实地取样，测算生猪养殖现金成本临界点。
临界点变化影响生猪养殖利润，进而影响市场供应。</a:t>
            </a:r>
            <a:endParaRPr kumimoji="1" lang="zh-CN" altLang="en-US"/>
          </a:p>
        </p:txBody>
      </p:sp>
      <p:sp>
        <p:nvSpPr>
          <p:cNvPr id="25"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利润传导的阻滞点探察</a:t>
            </a:r>
            <a:endParaRPr kumimoji="1" lang="zh-CN" altLang="en-US"/>
          </a:p>
        </p:txBody>
      </p:sp>
      <p:sp>
        <p:nvSpPr>
          <p:cNvPr id="2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solidFill>
            <a:schemeClr val="bg1">
              <a:alpha val="9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21" name="标题 1"/>
          <p:cNvCxnSpPr/>
          <p:nvPr/>
        </p:nvCxnSpPr>
        <p:spPr>
          <a:xfrm>
            <a:off x="660399" y="1142984"/>
            <a:ext cx="2133139" cy="0"/>
          </a:xfrm>
          <a:prstGeom prst="line">
            <a:avLst/>
          </a:prstGeom>
          <a:noFill/>
          <a:ln w="38100" cap="sq">
            <a:solidFill>
              <a:schemeClr val="accent1"/>
            </a:solidFill>
            <a:miter/>
          </a:ln>
        </p:spPr>
      </p:cxnSp>
      <p:sp>
        <p:nvSpPr>
          <p:cNvPr id="22" name="标题 1"/>
          <p:cNvSpPr txBox="1"/>
          <p:nvPr/>
        </p:nvSpPr>
        <p:spPr>
          <a:xfrm>
            <a:off x="672828" y="769887"/>
            <a:ext cx="2120710" cy="26334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预判政策冲击的蝴蝶效应</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04</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29650" y="1221168"/>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5894" y="1221168"/>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60893" y="1884118"/>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烟气在线监测CEMS系统接入云端，实时监测脱硫塔运行。
运行数据反映限产执行情况，影响钢材市场供应。</a:t>
            </a:r>
            <a:endParaRPr kumimoji="1" lang="zh-CN" altLang="en-US"/>
          </a:p>
        </p:txBody>
      </p:sp>
      <p:sp>
        <p:nvSpPr>
          <p:cNvPr id="6" name="标题 1"/>
          <p:cNvSpPr txBox="1"/>
          <p:nvPr/>
        </p:nvSpPr>
        <p:spPr>
          <a:xfrm>
            <a:off x="2005439" y="1311168"/>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唐山钢企脱硫塔运行数据云端接入</a:t>
            </a:r>
            <a:endParaRPr kumimoji="1" lang="zh-CN" altLang="en-US"/>
          </a:p>
        </p:txBody>
      </p:sp>
      <p:sp>
        <p:nvSpPr>
          <p:cNvPr id="7" name="标题 1"/>
          <p:cNvSpPr txBox="1"/>
          <p:nvPr/>
        </p:nvSpPr>
        <p:spPr>
          <a:xfrm>
            <a:off x="1061894" y="131116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a:off x="2989506" y="2886723"/>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709795" y="2886723"/>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844795" y="3549673"/>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发电侧直购电合同验证，评估绿电配额达成度。
达成度影响电解铝企业生产成本和供应，进而影响价格。</a:t>
            </a:r>
            <a:endParaRPr kumimoji="1" lang="zh-CN" altLang="en-US"/>
          </a:p>
        </p:txBody>
      </p:sp>
      <p:sp>
        <p:nvSpPr>
          <p:cNvPr id="11" name="标题 1"/>
          <p:cNvSpPr txBox="1"/>
          <p:nvPr/>
        </p:nvSpPr>
        <p:spPr>
          <a:xfrm>
            <a:off x="3779339" y="2976723"/>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云南电解铝企业绿电配额达成度</a:t>
            </a:r>
            <a:endParaRPr kumimoji="1" lang="zh-CN" altLang="en-US"/>
          </a:p>
        </p:txBody>
      </p:sp>
      <p:sp>
        <p:nvSpPr>
          <p:cNvPr id="12" name="标题 1"/>
          <p:cNvSpPr txBox="1"/>
          <p:nvPr/>
        </p:nvSpPr>
        <p:spPr>
          <a:xfrm>
            <a:off x="2835795" y="2976723"/>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4763406" y="4552279"/>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69650" y="4552279"/>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694649" y="5215232"/>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现场工程进度丈量，评估乙醇转化设备安装进度。
进度影响糖厂生产结构，进而影响糖和乙醇市场供应。</a:t>
            </a:r>
            <a:endParaRPr kumimoji="1" lang="zh-CN" altLang="en-US"/>
          </a:p>
        </p:txBody>
      </p:sp>
      <p:sp>
        <p:nvSpPr>
          <p:cNvPr id="16" name="标题 1"/>
          <p:cNvSpPr txBox="1"/>
          <p:nvPr/>
        </p:nvSpPr>
        <p:spPr>
          <a:xfrm>
            <a:off x="5539195" y="4642280"/>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印度糖厂乙醇转化设备安装进度</a:t>
            </a:r>
            <a:endParaRPr kumimoji="1" lang="zh-CN" altLang="en-US"/>
          </a:p>
        </p:txBody>
      </p:sp>
      <p:sp>
        <p:nvSpPr>
          <p:cNvPr id="17" name="标题 1"/>
          <p:cNvSpPr txBox="1"/>
          <p:nvPr/>
        </p:nvSpPr>
        <p:spPr>
          <a:xfrm>
            <a:off x="4595650" y="4642280"/>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环保限产的灰度执行评估</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2447290" y="3327399"/>
            <a:ext cx="1633728" cy="1633728"/>
          </a:xfrm>
          <a:prstGeom prst="arc">
            <a:avLst>
              <a:gd name="adj1" fmla="val 10832431"/>
              <a:gd name="adj2" fmla="val 0"/>
            </a:avLst>
          </a:prstGeom>
          <a:noFill/>
          <a:ln w="254000" cap="sq">
            <a:gradFill>
              <a:gsLst>
                <a:gs pos="0">
                  <a:schemeClr val="accent1">
                    <a:lumMod val="60000"/>
                    <a:lumOff val="4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404618" y="3284727"/>
            <a:ext cx="1719072" cy="1719072"/>
          </a:xfrm>
          <a:prstGeom prst="ellipse">
            <a:avLst/>
          </a:prstGeom>
          <a:gradFill>
            <a:gsLst>
              <a:gs pos="0">
                <a:schemeClr val="accent1">
                  <a:lumMod val="20000"/>
                  <a:lumOff val="80000"/>
                </a:schemeClr>
              </a:gs>
              <a:gs pos="100000">
                <a:schemeClr val="bg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60242" y="3850157"/>
            <a:ext cx="607824" cy="58821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2465579" y="3345688"/>
            <a:ext cx="1597150" cy="1597150"/>
          </a:xfrm>
          <a:prstGeom prst="ellipse">
            <a:avLst/>
          </a:prstGeom>
          <a:noFill/>
          <a:ln w="12700" cap="sq">
            <a:solidFill>
              <a:schemeClr val="accent1">
                <a:lumMod val="60000"/>
                <a:lumOff val="4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a:off x="1810258" y="2690368"/>
            <a:ext cx="2907792" cy="2907792"/>
          </a:xfrm>
          <a:prstGeom prst="blockArc">
            <a:avLst>
              <a:gd name="adj1" fmla="val 10781059"/>
              <a:gd name="adj2" fmla="val 0"/>
              <a:gd name="adj3" fmla="val 13124"/>
            </a:avLst>
          </a:prstGeom>
          <a:noFill/>
          <a:ln w="6350" cap="sq">
            <a:solidFill>
              <a:schemeClr val="bg1">
                <a:lumMod val="8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3472107" y="2719578"/>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4246299" y="3856419"/>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3484299" y="4993259"/>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389928" y="2773680"/>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2" name="标题 1"/>
          <p:cNvSpPr txBox="1"/>
          <p:nvPr/>
        </p:nvSpPr>
        <p:spPr>
          <a:xfrm>
            <a:off x="4164120" y="3910521"/>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3402120" y="5047361"/>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4" name="标题 1"/>
          <p:cNvSpPr txBox="1"/>
          <p:nvPr/>
        </p:nvSpPr>
        <p:spPr>
          <a:xfrm>
            <a:off x="4428542" y="2306319"/>
            <a:ext cx="51785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欧洲光伏玻璃双反税规避路径</a:t>
            </a:r>
            <a:endParaRPr kumimoji="1" lang="zh-CN" altLang="en-US"/>
          </a:p>
        </p:txBody>
      </p:sp>
      <p:sp>
        <p:nvSpPr>
          <p:cNvPr id="15" name="标题 1"/>
          <p:cNvSpPr txBox="1"/>
          <p:nvPr/>
        </p:nvSpPr>
        <p:spPr>
          <a:xfrm>
            <a:off x="4428542" y="271589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土耳其转口贸易单据核查，发现双反税规避路径。
规避路径影响光伏玻璃市场供应和价格，进而影响相关产业。</a:t>
            </a:r>
            <a:endParaRPr kumimoji="1" lang="zh-CN" altLang="en-US"/>
          </a:p>
        </p:txBody>
      </p:sp>
      <p:sp>
        <p:nvSpPr>
          <p:cNvPr id="16" name="标题 1"/>
          <p:cNvSpPr txBox="1"/>
          <p:nvPr/>
        </p:nvSpPr>
        <p:spPr>
          <a:xfrm>
            <a:off x="5190542" y="3616959"/>
            <a:ext cx="51912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巴西生物柴油掺混补贴兑现率</a:t>
            </a:r>
            <a:endParaRPr kumimoji="1" lang="zh-CN" altLang="en-US"/>
          </a:p>
        </p:txBody>
      </p:sp>
      <p:sp>
        <p:nvSpPr>
          <p:cNvPr id="17" name="标题 1"/>
          <p:cNvSpPr txBox="1"/>
          <p:nvPr/>
        </p:nvSpPr>
        <p:spPr>
          <a:xfrm>
            <a:off x="5190542" y="402653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加油站油品快检技术，检测生物柴油掺混补贴兑现率。
兑现率影响生物柴油市场供应和价格，进而影响相关产业。</a:t>
            </a:r>
            <a:endParaRPr kumimoji="1" lang="zh-CN" altLang="en-US"/>
          </a:p>
        </p:txBody>
      </p:sp>
      <p:sp>
        <p:nvSpPr>
          <p:cNvPr id="18" name="标题 1"/>
          <p:cNvSpPr txBox="1"/>
          <p:nvPr/>
        </p:nvSpPr>
        <p:spPr>
          <a:xfrm>
            <a:off x="4428542" y="4927599"/>
            <a:ext cx="51785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稀土中国开采指标分割现状</a:t>
            </a:r>
            <a:endParaRPr kumimoji="1" lang="zh-CN" altLang="en-US"/>
          </a:p>
        </p:txBody>
      </p:sp>
      <p:sp>
        <p:nvSpPr>
          <p:cNvPr id="19" name="标题 1"/>
          <p:cNvSpPr txBox="1"/>
          <p:nvPr/>
        </p:nvSpPr>
        <p:spPr>
          <a:xfrm>
            <a:off x="4428542" y="533717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矿区采矿权证交叉验证，评估稀土开采指标分割现状。
分割现状影响稀土市场供应和价格，进而影响相关产业。</a:t>
            </a:r>
            <a:endParaRPr kumimoji="1" lang="zh-CN" altLang="en-US"/>
          </a:p>
        </p:txBody>
      </p:sp>
      <p:sp>
        <p:nvSpPr>
          <p:cNvPr id="20"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补贴政策的二阶传导</a:t>
            </a:r>
            <a:endParaRPr kumimoji="1" lang="zh-CN" altLang="en-US"/>
          </a:p>
        </p:txBody>
      </p:sp>
      <p:sp>
        <p:nvSpPr>
          <p:cNvPr id="21"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solidFill>
            <a:schemeClr val="bg1">
              <a:alpha val="9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21" name="标题 1"/>
          <p:cNvCxnSpPr/>
          <p:nvPr/>
        </p:nvCxnSpPr>
        <p:spPr>
          <a:xfrm>
            <a:off x="660399" y="1142984"/>
            <a:ext cx="2133139" cy="0"/>
          </a:xfrm>
          <a:prstGeom prst="line">
            <a:avLst/>
          </a:prstGeom>
          <a:noFill/>
          <a:ln w="38100" cap="sq">
            <a:solidFill>
              <a:schemeClr val="accent1"/>
            </a:solidFill>
            <a:miter/>
          </a:ln>
        </p:spPr>
      </p:cxnSp>
      <p:sp>
        <p:nvSpPr>
          <p:cNvPr id="22" name="标题 1"/>
          <p:cNvSpPr txBox="1"/>
          <p:nvPr/>
        </p:nvSpPr>
        <p:spPr>
          <a:xfrm>
            <a:off x="672828" y="769887"/>
            <a:ext cx="2120710" cy="26334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捕捉市场情绪的羊群效应</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05</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349732" y="3803104"/>
            <a:ext cx="1780560" cy="695255"/>
          </a:xfrm>
          <a:custGeom>
            <a:avLst/>
            <a:gdLst>
              <a:gd name="T0" fmla="*/ 1157 w 1438"/>
              <a:gd name="T1" fmla="*/ 0 h 562"/>
              <a:gd name="T2" fmla="*/ 1438 w 1438"/>
              <a:gd name="T3" fmla="*/ 281 h 562"/>
              <a:gd name="T4" fmla="*/ 1157 w 1438"/>
              <a:gd name="T5" fmla="*/ 562 h 562"/>
              <a:gd name="T6" fmla="*/ 1156 w 1438"/>
              <a:gd name="T7" fmla="*/ 562 h 562"/>
              <a:gd name="T8" fmla="*/ 282 w 1438"/>
              <a:gd name="T9" fmla="*/ 562 h 562"/>
              <a:gd name="T10" fmla="*/ 281 w 1438"/>
              <a:gd name="T11" fmla="*/ 562 h 562"/>
              <a:gd name="T12" fmla="*/ 0 w 1438"/>
              <a:gd name="T13" fmla="*/ 281 h 562"/>
              <a:gd name="T14" fmla="*/ 281 w 1438"/>
              <a:gd name="T15" fmla="*/ 0 h 562"/>
              <a:gd name="T16" fmla="*/ 288 w 1438"/>
              <a:gd name="T17" fmla="*/ 0 h 562"/>
              <a:gd name="T18" fmla="*/ 281 w 1438"/>
              <a:gd name="T19" fmla="*/ 0 h 562"/>
              <a:gd name="T20" fmla="*/ 1078 w 1438"/>
              <a:gd name="T21" fmla="*/ 0 h 562"/>
              <a:gd name="T22" fmla="*/ 1157 w 1438"/>
              <a:gd name="T23" fmla="*/ 0 h 562"/>
            </a:gdLst>
            <a:ahLst/>
            <a:cxnLst/>
            <a:rect l="0" t="0" r="r" b="b"/>
            <a:pathLst>
              <a:path w="1438" h="562">
                <a:moveTo>
                  <a:pt x="1157" y="0"/>
                </a:moveTo>
                <a:cubicBezTo>
                  <a:pt x="1312" y="0"/>
                  <a:pt x="1438" y="126"/>
                  <a:pt x="1438" y="281"/>
                </a:cubicBezTo>
                <a:cubicBezTo>
                  <a:pt x="1438" y="436"/>
                  <a:pt x="1312" y="562"/>
                  <a:pt x="1157" y="562"/>
                </a:cubicBezTo>
                <a:cubicBezTo>
                  <a:pt x="1151" y="562"/>
                  <a:pt x="1147" y="562"/>
                  <a:pt x="1156" y="562"/>
                </a:cubicBezTo>
                <a:cubicBezTo>
                  <a:pt x="865" y="562"/>
                  <a:pt x="573" y="562"/>
                  <a:pt x="282" y="562"/>
                </a:cubicBezTo>
                <a:cubicBezTo>
                  <a:pt x="291" y="562"/>
                  <a:pt x="288" y="562"/>
                  <a:pt x="281" y="562"/>
                </a:cubicBezTo>
                <a:cubicBezTo>
                  <a:pt x="126" y="562"/>
                  <a:pt x="0" y="436"/>
                  <a:pt x="0" y="281"/>
                </a:cubicBezTo>
                <a:cubicBezTo>
                  <a:pt x="0" y="126"/>
                  <a:pt x="126" y="0"/>
                  <a:pt x="281" y="0"/>
                </a:cubicBezTo>
                <a:cubicBezTo>
                  <a:pt x="283" y="0"/>
                  <a:pt x="286" y="0"/>
                  <a:pt x="288" y="0"/>
                </a:cubicBezTo>
                <a:cubicBezTo>
                  <a:pt x="286" y="0"/>
                  <a:pt x="283" y="0"/>
                  <a:pt x="281" y="0"/>
                </a:cubicBezTo>
                <a:cubicBezTo>
                  <a:pt x="1078" y="0"/>
                  <a:pt x="1078" y="0"/>
                  <a:pt x="1078" y="0"/>
                </a:cubicBezTo>
                <a:lnTo>
                  <a:pt x="1157" y="0"/>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5440470" y="3879419"/>
            <a:ext cx="559291" cy="5437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6139868" y="2930606"/>
            <a:ext cx="1779382" cy="696433"/>
          </a:xfrm>
          <a:custGeom>
            <a:avLst/>
            <a:gdLst>
              <a:gd name="T0" fmla="*/ 280 w 1437"/>
              <a:gd name="T1" fmla="*/ 0 h 562"/>
              <a:gd name="T2" fmla="*/ 0 w 1437"/>
              <a:gd name="T3" fmla="*/ 281 h 562"/>
              <a:gd name="T4" fmla="*/ 280 w 1437"/>
              <a:gd name="T5" fmla="*/ 562 h 562"/>
              <a:gd name="T6" fmla="*/ 281 w 1437"/>
              <a:gd name="T7" fmla="*/ 562 h 562"/>
              <a:gd name="T8" fmla="*/ 1155 w 1437"/>
              <a:gd name="T9" fmla="*/ 562 h 562"/>
              <a:gd name="T10" fmla="*/ 1156 w 1437"/>
              <a:gd name="T11" fmla="*/ 562 h 562"/>
              <a:gd name="T12" fmla="*/ 1437 w 1437"/>
              <a:gd name="T13" fmla="*/ 281 h 562"/>
              <a:gd name="T14" fmla="*/ 1156 w 1437"/>
              <a:gd name="T15" fmla="*/ 0 h 562"/>
              <a:gd name="T16" fmla="*/ 1149 w 1437"/>
              <a:gd name="T17" fmla="*/ 0 h 562"/>
              <a:gd name="T18" fmla="*/ 1156 w 1437"/>
              <a:gd name="T19" fmla="*/ 0 h 562"/>
              <a:gd name="T20" fmla="*/ 359 w 1437"/>
              <a:gd name="T21" fmla="*/ 0 h 562"/>
              <a:gd name="T22" fmla="*/ 280 w 1437"/>
              <a:gd name="T23" fmla="*/ 0 h 562"/>
            </a:gdLst>
            <a:ahLst/>
            <a:cxnLst/>
            <a:rect l="0" t="0" r="r" b="b"/>
            <a:pathLst>
              <a:path w="1437" h="562">
                <a:moveTo>
                  <a:pt x="280" y="0"/>
                </a:moveTo>
                <a:cubicBezTo>
                  <a:pt x="125" y="0"/>
                  <a:pt x="0" y="126"/>
                  <a:pt x="0" y="281"/>
                </a:cubicBezTo>
                <a:cubicBezTo>
                  <a:pt x="0" y="436"/>
                  <a:pt x="125" y="562"/>
                  <a:pt x="280" y="562"/>
                </a:cubicBezTo>
                <a:cubicBezTo>
                  <a:pt x="287" y="562"/>
                  <a:pt x="290" y="562"/>
                  <a:pt x="281" y="562"/>
                </a:cubicBezTo>
                <a:cubicBezTo>
                  <a:pt x="573" y="562"/>
                  <a:pt x="864" y="562"/>
                  <a:pt x="1155" y="562"/>
                </a:cubicBezTo>
                <a:cubicBezTo>
                  <a:pt x="1147" y="562"/>
                  <a:pt x="1150" y="562"/>
                  <a:pt x="1156" y="562"/>
                </a:cubicBezTo>
                <a:cubicBezTo>
                  <a:pt x="1311" y="562"/>
                  <a:pt x="1437" y="436"/>
                  <a:pt x="1437" y="281"/>
                </a:cubicBezTo>
                <a:cubicBezTo>
                  <a:pt x="1437" y="126"/>
                  <a:pt x="1311" y="0"/>
                  <a:pt x="1156" y="0"/>
                </a:cubicBezTo>
                <a:cubicBezTo>
                  <a:pt x="1154" y="0"/>
                  <a:pt x="1151" y="0"/>
                  <a:pt x="1149" y="0"/>
                </a:cubicBezTo>
                <a:cubicBezTo>
                  <a:pt x="1151" y="0"/>
                  <a:pt x="1154" y="0"/>
                  <a:pt x="1156" y="0"/>
                </a:cubicBezTo>
                <a:cubicBezTo>
                  <a:pt x="359" y="0"/>
                  <a:pt x="359" y="0"/>
                  <a:pt x="359" y="0"/>
                </a:cubicBezTo>
                <a:lnTo>
                  <a:pt x="280" y="0"/>
                </a:ln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7269245" y="3006944"/>
            <a:ext cx="559291" cy="5437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5349732" y="1888428"/>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424964" y="1979094"/>
            <a:ext cx="544791" cy="5582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6693918" y="3780655"/>
            <a:ext cx="10161" cy="1129"/>
          </a:xfrm>
          <a:prstGeom prst="rect">
            <a:avLst/>
          </a:prstGeom>
          <a:solidFill>
            <a:schemeClr val="bg1"/>
          </a:solidFill>
          <a:ln w="9525" cap="sq">
            <a:noFill/>
            <a:miter/>
            <a:headEnd/>
            <a:tailEn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5571078" y="4009110"/>
            <a:ext cx="288014" cy="2611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7435665" y="3122310"/>
            <a:ext cx="251851" cy="287623"/>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2"/>
          </a:solidFill>
          <a:ln w="9525" cap="sq">
            <a:noFill/>
            <a:round/>
            <a:headEnd/>
            <a:tailEn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5553527" y="2114389"/>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660400" y="1839657"/>
            <a:ext cx="4475480" cy="560530"/>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华南PVC现货市场远期合约换手轨迹</a:t>
            </a:r>
            <a:endParaRPr kumimoji="1" lang="zh-CN" altLang="en-US"/>
          </a:p>
        </p:txBody>
      </p:sp>
      <p:sp>
        <p:nvSpPr>
          <p:cNvPr id="14" name="标题 1"/>
          <p:cNvSpPr txBox="1"/>
          <p:nvPr/>
        </p:nvSpPr>
        <p:spPr>
          <a:xfrm>
            <a:off x="660401" y="2496921"/>
            <a:ext cx="4475480" cy="113011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监测远期合约换手轨迹，发现贸易商头寸共振频率。
共振频率影响市场情绪和价格走势，进而影响市场供应。</a:t>
            </a:r>
            <a:endParaRPr kumimoji="1" lang="zh-CN" altLang="en-US"/>
          </a:p>
        </p:txBody>
      </p:sp>
      <p:sp>
        <p:nvSpPr>
          <p:cNvPr id="15" name="标题 1"/>
          <p:cNvSpPr txBox="1"/>
          <p:nvPr/>
        </p:nvSpPr>
        <p:spPr>
          <a:xfrm>
            <a:off x="1043940" y="3983711"/>
            <a:ext cx="4175296" cy="560530"/>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华东甲醇纸货市场信用额度使用率</a:t>
            </a:r>
            <a:endParaRPr kumimoji="1" lang="zh-CN" altLang="en-US"/>
          </a:p>
        </p:txBody>
      </p:sp>
      <p:sp>
        <p:nvSpPr>
          <p:cNvPr id="16" name="标题 1"/>
          <p:cNvSpPr txBox="1"/>
          <p:nvPr/>
        </p:nvSpPr>
        <p:spPr>
          <a:xfrm>
            <a:off x="1043940" y="4647106"/>
            <a:ext cx="4175296" cy="113011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监测信用额度使用率，评估市场情绪和贸易商信心。
使用率变化影响市场供应和价格，进而影响相关产业。</a:t>
            </a:r>
            <a:endParaRPr kumimoji="1" lang="zh-CN" altLang="en-US"/>
          </a:p>
        </p:txBody>
      </p:sp>
      <p:sp>
        <p:nvSpPr>
          <p:cNvPr id="17" name="标题 1"/>
          <p:cNvSpPr txBox="1"/>
          <p:nvPr/>
        </p:nvSpPr>
        <p:spPr>
          <a:xfrm>
            <a:off x="8053221" y="1839657"/>
            <a:ext cx="3478379" cy="560530"/>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新加坡铁矿石掉期交易仓位集中度</a:t>
            </a:r>
            <a:endParaRPr kumimoji="1" lang="zh-CN" altLang="en-US"/>
          </a:p>
        </p:txBody>
      </p:sp>
      <p:sp>
        <p:nvSpPr>
          <p:cNvPr id="18" name="标题 1"/>
          <p:cNvSpPr txBox="1"/>
          <p:nvPr/>
        </p:nvSpPr>
        <p:spPr>
          <a:xfrm>
            <a:off x="8053220" y="2496921"/>
            <a:ext cx="3478379" cy="113011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监测仓位集中度，发现市场情绪和贸易商头寸集中情况。
集中度变化影响市场供应和价格，进而影响相关产业。</a:t>
            </a:r>
            <a:endParaRPr kumimoji="1" lang="zh-CN" altLang="en-US"/>
          </a:p>
        </p:txBody>
      </p:sp>
      <p:sp>
        <p:nvSpPr>
          <p:cNvPr id="19"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贸易商头寸的共振频率监测</a:t>
            </a:r>
            <a:endParaRPr kumimoji="1" lang="zh-CN" altLang="en-US"/>
          </a:p>
        </p:txBody>
      </p:sp>
      <p:sp>
        <p:nvSpPr>
          <p:cNvPr id="20"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07061" y="2205037"/>
            <a:ext cx="3395086" cy="3025776"/>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0138" y="2514600"/>
            <a:ext cx="2828932"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珠三角五金集散地现金支付占比</a:t>
            </a:r>
            <a:endParaRPr kumimoji="1" lang="zh-CN" altLang="en-US"/>
          </a:p>
        </p:txBody>
      </p:sp>
      <p:sp>
        <p:nvSpPr>
          <p:cNvPr id="5" name="标题 1"/>
          <p:cNvSpPr txBox="1"/>
          <p:nvPr/>
        </p:nvSpPr>
        <p:spPr>
          <a:xfrm>
            <a:off x="890139" y="3277860"/>
            <a:ext cx="2828931"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观测现金支付占比，预判终端用户虹吸效应。
占比变化反映终端用户需求和市场情绪，进而影响市场供应。</a:t>
            </a:r>
            <a:endParaRPr kumimoji="1" lang="zh-CN" altLang="en-US"/>
          </a:p>
        </p:txBody>
      </p:sp>
      <p:sp>
        <p:nvSpPr>
          <p:cNvPr id="6" name="标题 1"/>
          <p:cNvSpPr txBox="1"/>
          <p:nvPr/>
        </p:nvSpPr>
        <p:spPr>
          <a:xfrm>
            <a:off x="948235"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7" name="标题 1"/>
          <p:cNvSpPr txBox="1"/>
          <p:nvPr/>
        </p:nvSpPr>
        <p:spPr>
          <a:xfrm>
            <a:off x="4178790" y="2067281"/>
            <a:ext cx="3834420" cy="3165119"/>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83355" y="2514600"/>
            <a:ext cx="3225291" cy="74930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川渝水泥经销商库容焦虑指数</a:t>
            </a:r>
            <a:endParaRPr kumimoji="1" lang="zh-CN" altLang="en-US"/>
          </a:p>
        </p:txBody>
      </p:sp>
      <p:sp>
        <p:nvSpPr>
          <p:cNvPr id="9" name="标题 1"/>
          <p:cNvSpPr txBox="1"/>
          <p:nvPr/>
        </p:nvSpPr>
        <p:spPr>
          <a:xfrm>
            <a:off x="4484155" y="3276600"/>
            <a:ext cx="3223690" cy="179070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观测库位告急标志物，评估经销商库容焦虑指数。
焦虑指数变化影响市场供应和价格，进而影响相关产业。</a:t>
            </a:r>
            <a:endParaRPr kumimoji="1" lang="zh-CN" altLang="en-US"/>
          </a:p>
        </p:txBody>
      </p:sp>
      <p:sp>
        <p:nvSpPr>
          <p:cNvPr id="10" name="标题 1"/>
          <p:cNvSpPr txBox="1"/>
          <p:nvPr/>
        </p:nvSpPr>
        <p:spPr>
          <a:xfrm>
            <a:off x="4543643" y="1814778"/>
            <a:ext cx="494455" cy="428317"/>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2"/>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1" name="标题 1"/>
          <p:cNvSpPr txBox="1"/>
          <p:nvPr/>
        </p:nvSpPr>
        <p:spPr>
          <a:xfrm>
            <a:off x="8189853" y="2205037"/>
            <a:ext cx="3395086" cy="3027363"/>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460676" y="2514600"/>
            <a:ext cx="2853440"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华北玉米深加工企业账期结构</a:t>
            </a:r>
            <a:endParaRPr kumimoji="1" lang="zh-CN" altLang="en-US"/>
          </a:p>
        </p:txBody>
      </p:sp>
      <p:sp>
        <p:nvSpPr>
          <p:cNvPr id="13" name="标题 1"/>
          <p:cNvSpPr txBox="1"/>
          <p:nvPr/>
        </p:nvSpPr>
        <p:spPr>
          <a:xfrm>
            <a:off x="8460231" y="3277860"/>
            <a:ext cx="2854331"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观测应收账款周转天数突变，评估账期结构变化。
突变反映终端用户需求变化，进而影响市场供应。</a:t>
            </a:r>
            <a:endParaRPr kumimoji="1" lang="zh-CN" altLang="en-US"/>
          </a:p>
        </p:txBody>
      </p:sp>
      <p:sp>
        <p:nvSpPr>
          <p:cNvPr id="14" name="标题 1"/>
          <p:cNvSpPr txBox="1"/>
          <p:nvPr/>
        </p:nvSpPr>
        <p:spPr>
          <a:xfrm>
            <a:off x="8518327"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5"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终端用户的虹吸效应预判</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DED19-7F89-B63A-50DA-4F90EAFF6325}"/>
              </a:ext>
            </a:extLst>
          </p:cNvPr>
          <p:cNvSpPr>
            <a:spLocks noGrp="1"/>
          </p:cNvSpPr>
          <p:nvPr>
            <p:ph type="title"/>
          </p:nvPr>
        </p:nvSpPr>
        <p:spPr/>
        <p:txBody>
          <a:bodyPr/>
          <a:lstStyle/>
          <a:p>
            <a:r>
              <a:rPr lang="zh-CN" altLang="en-US" dirty="0"/>
              <a:t>但就广泛意义来说，研究的目的是：</a:t>
            </a:r>
            <a:endParaRPr lang="en-US" dirty="0"/>
          </a:p>
        </p:txBody>
      </p:sp>
      <p:sp>
        <p:nvSpPr>
          <p:cNvPr id="3" name="文本占位符 2">
            <a:extLst>
              <a:ext uri="{FF2B5EF4-FFF2-40B4-BE49-F238E27FC236}">
                <a16:creationId xmlns:a16="http://schemas.microsoft.com/office/drawing/2014/main" id="{FF9E9E82-75EC-35F6-074C-5046C755382F}"/>
              </a:ext>
            </a:extLst>
          </p:cNvPr>
          <p:cNvSpPr>
            <a:spLocks noGrp="1"/>
          </p:cNvSpPr>
          <p:nvPr>
            <p:ph type="body" idx="13"/>
          </p:nvPr>
        </p:nvSpPr>
        <p:spPr/>
        <p:txBody>
          <a:bodyPr/>
          <a:lstStyle/>
          <a:p>
            <a:endParaRPr lang="en-US" dirty="0"/>
          </a:p>
        </p:txBody>
      </p:sp>
      <p:sp>
        <p:nvSpPr>
          <p:cNvPr id="4" name="内容占位符 3">
            <a:extLst>
              <a:ext uri="{FF2B5EF4-FFF2-40B4-BE49-F238E27FC236}">
                <a16:creationId xmlns:a16="http://schemas.microsoft.com/office/drawing/2014/main" id="{C2AEFCF3-388E-2396-37D8-1F4490683EEE}"/>
              </a:ext>
            </a:extLst>
          </p:cNvPr>
          <p:cNvSpPr>
            <a:spLocks noGrp="1"/>
          </p:cNvSpPr>
          <p:nvPr>
            <p:ph idx="1"/>
          </p:nvPr>
        </p:nvSpPr>
        <p:spPr/>
        <p:txBody>
          <a:bodyPr/>
          <a:lstStyle/>
          <a:p>
            <a:r>
              <a:rPr lang="zh-CN" altLang="en-US" dirty="0"/>
              <a:t>目标一定是对价格和时间的判断：包括绝对价格和相对价格</a:t>
            </a:r>
            <a:endParaRPr lang="en-US" altLang="zh-CN" dirty="0"/>
          </a:p>
          <a:p>
            <a:r>
              <a:rPr lang="zh-CN" altLang="en-US" dirty="0"/>
              <a:t>策略是价格的后果</a:t>
            </a:r>
            <a:endParaRPr lang="en-US" altLang="zh-CN" dirty="0"/>
          </a:p>
          <a:p>
            <a:r>
              <a:rPr lang="zh-CN" altLang="en-US" dirty="0"/>
              <a:t>供求是价格的前因</a:t>
            </a:r>
            <a:endParaRPr lang="en-US" dirty="0"/>
          </a:p>
        </p:txBody>
      </p:sp>
      <p:sp>
        <p:nvSpPr>
          <p:cNvPr id="5" name="椭圆 4">
            <a:extLst>
              <a:ext uri="{FF2B5EF4-FFF2-40B4-BE49-F238E27FC236}">
                <a16:creationId xmlns:a16="http://schemas.microsoft.com/office/drawing/2014/main" id="{23686720-1E96-AAD1-7A8F-1FD5C489596E}"/>
              </a:ext>
            </a:extLst>
          </p:cNvPr>
          <p:cNvSpPr/>
          <p:nvPr/>
        </p:nvSpPr>
        <p:spPr>
          <a:xfrm>
            <a:off x="5031906" y="2132856"/>
            <a:ext cx="1800200" cy="1800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t>价格</a:t>
            </a:r>
            <a:endParaRPr lang="en-US" sz="4000" dirty="0"/>
          </a:p>
        </p:txBody>
      </p:sp>
      <p:sp>
        <p:nvSpPr>
          <p:cNvPr id="6" name="箭头: 右 5">
            <a:extLst>
              <a:ext uri="{FF2B5EF4-FFF2-40B4-BE49-F238E27FC236}">
                <a16:creationId xmlns:a16="http://schemas.microsoft.com/office/drawing/2014/main" id="{B9144837-2FEC-5A96-396F-CEC032951E1D}"/>
              </a:ext>
            </a:extLst>
          </p:cNvPr>
          <p:cNvSpPr/>
          <p:nvPr/>
        </p:nvSpPr>
        <p:spPr>
          <a:xfrm>
            <a:off x="7536160" y="3086405"/>
            <a:ext cx="936104" cy="792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等腰三角形 6">
            <a:extLst>
              <a:ext uri="{FF2B5EF4-FFF2-40B4-BE49-F238E27FC236}">
                <a16:creationId xmlns:a16="http://schemas.microsoft.com/office/drawing/2014/main" id="{1CDAABEE-83E9-7010-B041-D92C6E67743D}"/>
              </a:ext>
            </a:extLst>
          </p:cNvPr>
          <p:cNvSpPr/>
          <p:nvPr/>
        </p:nvSpPr>
        <p:spPr>
          <a:xfrm>
            <a:off x="9021857" y="3207348"/>
            <a:ext cx="2561663" cy="230232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t>策略</a:t>
            </a:r>
            <a:endParaRPr lang="en-US" sz="4000" dirty="0"/>
          </a:p>
        </p:txBody>
      </p:sp>
      <p:sp>
        <p:nvSpPr>
          <p:cNvPr id="8" name="箭头: 右 7">
            <a:extLst>
              <a:ext uri="{FF2B5EF4-FFF2-40B4-BE49-F238E27FC236}">
                <a16:creationId xmlns:a16="http://schemas.microsoft.com/office/drawing/2014/main" id="{979082DC-3965-AC22-D0E5-F33C51D2F045}"/>
              </a:ext>
            </a:extLst>
          </p:cNvPr>
          <p:cNvSpPr/>
          <p:nvPr/>
        </p:nvSpPr>
        <p:spPr>
          <a:xfrm rot="20139342">
            <a:off x="3383271" y="3434904"/>
            <a:ext cx="1152128" cy="780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218E8E59-8E85-1C38-06DE-3E5E8441DDD6}"/>
              </a:ext>
            </a:extLst>
          </p:cNvPr>
          <p:cNvSpPr/>
          <p:nvPr/>
        </p:nvSpPr>
        <p:spPr>
          <a:xfrm>
            <a:off x="695400" y="4596337"/>
            <a:ext cx="2561663" cy="1224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400" dirty="0"/>
              <a:t>供求</a:t>
            </a:r>
            <a:endParaRPr lang="en-US" sz="4400" dirty="0"/>
          </a:p>
        </p:txBody>
      </p:sp>
    </p:spTree>
    <p:extLst>
      <p:ext uri="{BB962C8B-B14F-4D97-AF65-F5344CB8AC3E}">
        <p14:creationId xmlns:p14="http://schemas.microsoft.com/office/powerpoint/2010/main" val="1965169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solidFill>
            <a:schemeClr val="bg1">
              <a:alpha val="9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21" name="标题 1"/>
          <p:cNvCxnSpPr/>
          <p:nvPr/>
        </p:nvCxnSpPr>
        <p:spPr>
          <a:xfrm>
            <a:off x="660399" y="1142984"/>
            <a:ext cx="2133139" cy="0"/>
          </a:xfrm>
          <a:prstGeom prst="line">
            <a:avLst/>
          </a:prstGeom>
          <a:noFill/>
          <a:ln w="38100" cap="sq">
            <a:solidFill>
              <a:schemeClr val="accent1"/>
            </a:solidFill>
            <a:miter/>
          </a:ln>
        </p:spPr>
      </p:cxnSp>
      <p:sp>
        <p:nvSpPr>
          <p:cNvPr id="22" name="标题 1"/>
          <p:cNvSpPr txBox="1"/>
          <p:nvPr/>
        </p:nvSpPr>
        <p:spPr>
          <a:xfrm>
            <a:off x="672828" y="769887"/>
            <a:ext cx="2120710" cy="26334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特殊调研技术矩阵</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06</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75873" y="1937084"/>
            <a:ext cx="1852863" cy="101466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007894"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3073" y="2228235"/>
            <a:ext cx="493857" cy="43236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371600" y="2791327"/>
            <a:ext cx="224589" cy="22458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3742"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应用于智利铜矿开采进度监控，预测精矿品位波动。
通过无人机测绘，精准预测铜矿开采进度和品位变化。</a:t>
            </a:r>
            <a:endParaRPr kumimoji="1" lang="zh-CN" altLang="en-US"/>
          </a:p>
        </p:txBody>
      </p:sp>
      <p:sp>
        <p:nvSpPr>
          <p:cNvPr id="8" name="标题 1"/>
          <p:cNvSpPr txBox="1"/>
          <p:nvPr/>
        </p:nvSpPr>
        <p:spPr>
          <a:xfrm>
            <a:off x="663742"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无人机矿区测绘</a:t>
            </a:r>
            <a:endParaRPr kumimoji="1" lang="zh-CN" altLang="en-US"/>
          </a:p>
        </p:txBody>
      </p:sp>
      <p:sp>
        <p:nvSpPr>
          <p:cNvPr id="9" name="标题 1"/>
          <p:cNvSpPr txBox="1"/>
          <p:nvPr/>
        </p:nvSpPr>
        <p:spPr>
          <a:xfrm>
            <a:off x="4416593"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应用于青岛原油储罐液位变化监测，预警商业库存隐蔽调整。
通过热红外扫描，实时监测原油储罐液位变化，提前预警。</a:t>
            </a:r>
            <a:endParaRPr kumimoji="1" lang="zh-CN" altLang="en-US"/>
          </a:p>
        </p:txBody>
      </p:sp>
      <p:sp>
        <p:nvSpPr>
          <p:cNvPr id="10" name="标题 1"/>
          <p:cNvSpPr txBox="1"/>
          <p:nvPr/>
        </p:nvSpPr>
        <p:spPr>
          <a:xfrm>
            <a:off x="4416593"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0B0F0">
                    <a:alpha val="100000"/>
                  </a:srgbClr>
                </a:solidFill>
                <a:latin typeface="Source Han Sans CN Bold"/>
                <a:ea typeface="Source Han Sans CN Bold"/>
                <a:cs typeface="Source Han Sans CN Bold"/>
              </a:rPr>
              <a:t>热红外港口扫描</a:t>
            </a:r>
            <a:endParaRPr kumimoji="1" lang="zh-CN" altLang="en-US"/>
          </a:p>
        </p:txBody>
      </p:sp>
      <p:sp>
        <p:nvSpPr>
          <p:cNvPr id="11" name="标题 1"/>
          <p:cNvSpPr txBox="1"/>
          <p:nvPr/>
        </p:nvSpPr>
        <p:spPr>
          <a:xfrm>
            <a:off x="8142706"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应用于不锈钢厂真实开工率测算，计算镍元素隐性需求。
通过液氩跟踪，精准测算不锈钢厂开工率和镍需求。</a:t>
            </a:r>
            <a:endParaRPr kumimoji="1" lang="zh-CN" altLang="en-US"/>
          </a:p>
        </p:txBody>
      </p:sp>
      <p:sp>
        <p:nvSpPr>
          <p:cNvPr id="12" name="标题 1"/>
          <p:cNvSpPr txBox="1"/>
          <p:nvPr/>
        </p:nvSpPr>
        <p:spPr>
          <a:xfrm>
            <a:off x="8142706"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液氩跟踪法</a:t>
            </a:r>
            <a:endParaRPr kumimoji="1" lang="zh-CN" altLang="en-US"/>
          </a:p>
        </p:txBody>
      </p:sp>
      <p:sp>
        <p:nvSpPr>
          <p:cNvPr id="13" name="标题 1"/>
          <p:cNvSpPr txBox="1"/>
          <p:nvPr/>
        </p:nvSpPr>
        <p:spPr>
          <a:xfrm>
            <a:off x="5228724" y="1937084"/>
            <a:ext cx="1852863" cy="1014664"/>
          </a:xfrm>
          <a:prstGeom prst="homePlat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60745"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685924" y="2197488"/>
            <a:ext cx="493857" cy="49385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5124451" y="2791327"/>
            <a:ext cx="224589" cy="224589"/>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54837" y="1937084"/>
            <a:ext cx="1852863" cy="101466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486858"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12037" y="2215991"/>
            <a:ext cx="493857" cy="45685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8850564" y="2791327"/>
            <a:ext cx="224589" cy="22458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技术手段与应用场景</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660400" y="1355558"/>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42996" y="18243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01</a:t>
            </a:r>
            <a:endParaRPr kumimoji="1" lang="zh-CN" altLang="en-US"/>
          </a:p>
        </p:txBody>
      </p:sp>
      <p:sp>
        <p:nvSpPr>
          <p:cNvPr id="5" name="标题 1"/>
          <p:cNvSpPr txBox="1"/>
          <p:nvPr/>
        </p:nvSpPr>
        <p:spPr>
          <a:xfrm rot="5400000" flipH="1">
            <a:off x="3825970" y="1355558"/>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1">
            <a:off x="8715470" y="3861665"/>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2852" y="18243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02</a:t>
            </a:r>
            <a:endParaRPr kumimoji="1" lang="zh-CN" altLang="en-US"/>
          </a:p>
        </p:txBody>
      </p:sp>
      <p:sp>
        <p:nvSpPr>
          <p:cNvPr id="8" name="标题 1"/>
          <p:cNvSpPr txBox="1"/>
          <p:nvPr/>
        </p:nvSpPr>
        <p:spPr>
          <a:xfrm>
            <a:off x="7626803" y="2043475"/>
            <a:ext cx="32769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应用于巴西大豆出口装运效率评估，定价全球供应链中断风险。
通过船舶吃水线测量，评估装运效率，定价供应链风险。</a:t>
            </a:r>
            <a:endParaRPr kumimoji="1" lang="zh-CN" altLang="en-US"/>
          </a:p>
        </p:txBody>
      </p:sp>
      <p:sp>
        <p:nvSpPr>
          <p:cNvPr id="9" name="标题 1"/>
          <p:cNvSpPr txBox="1"/>
          <p:nvPr/>
        </p:nvSpPr>
        <p:spPr>
          <a:xfrm rot="5400000" flipH="1">
            <a:off x="9585826" y="1355558"/>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744696" y="43897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03</a:t>
            </a:r>
            <a:endParaRPr kumimoji="1" lang="zh-CN" altLang="en-US"/>
          </a:p>
        </p:txBody>
      </p:sp>
      <p:sp>
        <p:nvSpPr>
          <p:cNvPr id="11" name="标题 1"/>
          <p:cNvSpPr txBox="1"/>
          <p:nvPr/>
        </p:nvSpPr>
        <p:spPr>
          <a:xfrm>
            <a:off x="1826842" y="2043475"/>
            <a:ext cx="32769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应用于云南电解铝复产进度跟踪，修正西南地区铝锭供应预期。
通过电网负荷图谱分析，精准跟踪复产进度，修正供应预期。</a:t>
            </a:r>
            <a:endParaRPr kumimoji="1" lang="zh-CN" altLang="en-US"/>
          </a:p>
        </p:txBody>
      </p:sp>
      <p:sp>
        <p:nvSpPr>
          <p:cNvPr id="12" name="标题 1"/>
          <p:cNvSpPr txBox="1"/>
          <p:nvPr/>
        </p:nvSpPr>
        <p:spPr>
          <a:xfrm rot="16200000">
            <a:off x="1562100" y="3861665"/>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728542" y="4549582"/>
            <a:ext cx="73663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应用于唐山钢厂烧结机运行状态监控，量化限产政策实际执行力度。
通过粉尘传感器网络，实时监控烧结机运行状态，量化限产执行力度。</a:t>
            </a:r>
            <a:endParaRPr kumimoji="1" lang="zh-CN" altLang="en-US"/>
          </a:p>
        </p:txBody>
      </p:sp>
      <p:sp>
        <p:nvSpPr>
          <p:cNvPr id="14" name="标题 1"/>
          <p:cNvSpPr txBox="1"/>
          <p:nvPr/>
        </p:nvSpPr>
        <p:spPr>
          <a:xfrm>
            <a:off x="2728544" y="4055674"/>
            <a:ext cx="7367956"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粉尘传感器网络</a:t>
            </a:r>
            <a:endParaRPr kumimoji="1" lang="zh-CN" altLang="en-US"/>
          </a:p>
        </p:txBody>
      </p:sp>
      <p:sp>
        <p:nvSpPr>
          <p:cNvPr id="15" name="标题 1"/>
          <p:cNvSpPr txBox="1"/>
          <p:nvPr/>
        </p:nvSpPr>
        <p:spPr>
          <a:xfrm>
            <a:off x="1826844" y="1549567"/>
            <a:ext cx="3276935"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电网负荷图谱分析</a:t>
            </a:r>
            <a:endParaRPr kumimoji="1" lang="zh-CN" altLang="en-US"/>
          </a:p>
        </p:txBody>
      </p:sp>
      <p:sp>
        <p:nvSpPr>
          <p:cNvPr id="16" name="标题 1"/>
          <p:cNvSpPr txBox="1"/>
          <p:nvPr/>
        </p:nvSpPr>
        <p:spPr>
          <a:xfrm rot="16200000">
            <a:off x="6420255" y="1355558"/>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626804" y="1549567"/>
            <a:ext cx="3276935"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船舶吃水线测量</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技术手段与价值产出</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89960" y="3116371"/>
            <a:ext cx="3283725"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9960" y="3116371"/>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09001" y="3473105"/>
            <a:ext cx="2763310" cy="259368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理论推演：构建基础逻辑框架，但缺乏现实验证，易出现“沙盘推演缺陷”，如静态平衡表无法精准反映真实库存周转。</a:t>
            </a:r>
            <a:endParaRPr kumimoji="1" lang="zh-CN" altLang="en-US"/>
          </a:p>
        </p:txBody>
      </p:sp>
      <p:sp>
        <p:nvSpPr>
          <p:cNvPr id="6" name="标题 1"/>
          <p:cNvSpPr txBox="1"/>
          <p:nvPr/>
        </p:nvSpPr>
        <p:spPr>
          <a:xfrm>
            <a:off x="4454138" y="2750784"/>
            <a:ext cx="3283725" cy="3411395"/>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54138" y="2655396"/>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673179" y="3012130"/>
            <a:ext cx="2763310" cy="2674930"/>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595959">
                    <a:alpha val="100000"/>
                  </a:srgbClr>
                </a:solidFill>
                <a:latin typeface="Source Han Sans"/>
                <a:ea typeface="Source Han Sans"/>
                <a:cs typeface="Source Han Sans"/>
              </a:rPr>
              <a:t>数据分析：依赖数据挖掘规律，但存在“</a:t>
            </a:r>
            <a:r>
              <a:rPr kumimoji="1" lang="en-US" altLang="zh-CN" sz="1400" dirty="0" err="1">
                <a:ln w="12700">
                  <a:noFill/>
                </a:ln>
                <a:solidFill>
                  <a:srgbClr val="595959">
                    <a:alpha val="100000"/>
                  </a:srgbClr>
                </a:solidFill>
                <a:latin typeface="Source Han Sans"/>
                <a:ea typeface="Source Han Sans"/>
                <a:cs typeface="Source Han Sans"/>
              </a:rPr>
              <a:t>抽象异化风险</a:t>
            </a:r>
            <a:r>
              <a:rPr kumimoji="1" lang="en-US" altLang="zh-CN" sz="1400" dirty="0">
                <a:ln w="12700">
                  <a:noFill/>
                </a:ln>
                <a:solidFill>
                  <a:srgbClr val="595959">
                    <a:alpha val="100000"/>
                  </a:srgbClr>
                </a:solidFill>
                <a:latin typeface="Source Han Sans"/>
                <a:ea typeface="Source Han Sans"/>
                <a:cs typeface="Source Han Sans"/>
              </a:rPr>
              <a:t>”，</a:t>
            </a:r>
            <a:r>
              <a:rPr kumimoji="1" lang="en-US" altLang="zh-CN" sz="1400" dirty="0" err="1">
                <a:ln w="12700">
                  <a:noFill/>
                </a:ln>
                <a:solidFill>
                  <a:srgbClr val="595959">
                    <a:alpha val="100000"/>
                  </a:srgbClr>
                </a:solidFill>
                <a:latin typeface="Source Han Sans"/>
                <a:ea typeface="Source Han Sans"/>
                <a:cs typeface="Source Han Sans"/>
              </a:rPr>
              <a:t>如港口库存数据可能与实际可流通库存存在偏差</a:t>
            </a:r>
            <a:r>
              <a:rPr kumimoji="1" lang="en-US" altLang="zh-CN" sz="1400" dirty="0">
                <a:ln w="12700">
                  <a:noFill/>
                </a:ln>
                <a:solidFill>
                  <a:srgbClr val="595959">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8118316" y="3116371"/>
            <a:ext cx="3283725"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18316" y="3116371"/>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337357" y="3473105"/>
            <a:ext cx="2763310" cy="267493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实地调研：作为连接理论与数据的桥梁，弥补二者不足，锚定实体真实情况，是研究三角的基石。</a:t>
            </a:r>
            <a:endParaRPr kumimoji="1" lang="zh-CN" altLang="en-US"/>
          </a:p>
        </p:txBody>
      </p:sp>
      <p:sp>
        <p:nvSpPr>
          <p:cNvPr id="12" name="标题 1"/>
          <p:cNvSpPr txBox="1"/>
          <p:nvPr/>
        </p:nvSpPr>
        <p:spPr>
          <a:xfrm>
            <a:off x="660400" y="1666365"/>
            <a:ext cx="8794750" cy="542200"/>
          </a:xfrm>
          <a:prstGeom prst="rect">
            <a:avLst/>
          </a:prstGeom>
          <a:noFill/>
          <a:ln w="12700" cap="sq">
            <a:noFill/>
            <a:miter/>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三维研究支柱图示</a:t>
            </a:r>
            <a:endParaRPr kumimoji="1" lang="zh-CN" altLang="en-US"/>
          </a:p>
        </p:txBody>
      </p:sp>
      <p:sp>
        <p:nvSpPr>
          <p:cNvPr id="13"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作用定位：研究范式中的不可替代性</a:t>
            </a:r>
            <a:endParaRPr kumimoji="1" lang="zh-CN" altLang="en-US"/>
          </a:p>
        </p:txBody>
      </p:sp>
      <p:sp>
        <p:nvSpPr>
          <p:cNvPr id="14"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5"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4" name="标题 1"/>
          <p:cNvCxnSpPr/>
          <p:nvPr/>
        </p:nvCxnSpPr>
        <p:spPr>
          <a:xfrm>
            <a:off x="2178382" y="2413090"/>
            <a:ext cx="301566" cy="0"/>
          </a:xfrm>
          <a:prstGeom prst="line">
            <a:avLst/>
          </a:prstGeom>
          <a:noFill/>
          <a:ln w="12700" cap="rnd">
            <a:solidFill>
              <a:schemeClr val="tx1"/>
            </a:solidFill>
            <a:round/>
          </a:ln>
        </p:spPr>
      </p:cxnSp>
      <p:sp>
        <p:nvSpPr>
          <p:cNvPr id="5" name="标题 1"/>
          <p:cNvSpPr txBox="1"/>
          <p:nvPr/>
        </p:nvSpPr>
        <p:spPr>
          <a:xfrm>
            <a:off x="1168401"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数据真实核验</a:t>
            </a:r>
            <a:endParaRPr kumimoji="1" lang="zh-CN" altLang="en-US"/>
          </a:p>
        </p:txBody>
      </p:sp>
      <p:sp>
        <p:nvSpPr>
          <p:cNvPr id="6" name="标题 1"/>
          <p:cNvSpPr txBox="1"/>
          <p:nvPr/>
        </p:nvSpPr>
        <p:spPr>
          <a:xfrm>
            <a:off x="1095983" y="3400268"/>
            <a:ext cx="2466368" cy="1440000"/>
          </a:xfrm>
          <a:prstGeom prst="rect">
            <a:avLst/>
          </a:prstGeom>
          <a:noFill/>
          <a:ln>
            <a:noFill/>
          </a:ln>
        </p:spPr>
        <p:txBody>
          <a:bodyPr vert="horz" wrap="square" lIns="0" tIns="0" rIns="0" bIns="0" rtlCol="0" anchor="t"/>
          <a:lstStyle/>
          <a:p>
            <a:pPr algn="ctr">
              <a:lnSpc>
                <a:spcPct val="150000"/>
              </a:lnSpc>
            </a:pPr>
            <a:r>
              <a:rPr kumimoji="1" lang="en-US" altLang="zh-CN" sz="1010">
                <a:ln w="12700">
                  <a:noFill/>
                </a:ln>
                <a:solidFill>
                  <a:srgbClr val="000000">
                    <a:alpha val="100000"/>
                  </a:srgbClr>
                </a:solidFill>
                <a:latin typeface="Source Han Sans"/>
                <a:ea typeface="Source Han Sans"/>
                <a:cs typeface="Source Han Sans"/>
              </a:rPr>
              <a:t>动力煤坑口库存调研，发现与官方周报数据存在差异，修正数据偏差，还原真实库存水平，为市场判断提供准确依据。
通过实地勘察，核实企业库存数据，避免因数据失真导致的错误决策，提升研究的可靠性。</a:t>
            </a:r>
            <a:endParaRPr kumimoji="1" lang="zh-CN" altLang="en-US"/>
          </a:p>
        </p:txBody>
      </p:sp>
      <p:sp>
        <p:nvSpPr>
          <p:cNvPr id="7" name="标题 1"/>
          <p:cNvSpPr txBox="1"/>
          <p:nvPr/>
        </p:nvSpPr>
        <p:spPr>
          <a:xfrm flipV="1">
            <a:off x="4420886"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8" name="标题 1"/>
          <p:cNvCxnSpPr/>
          <p:nvPr/>
        </p:nvCxnSpPr>
        <p:spPr>
          <a:xfrm>
            <a:off x="5938867" y="2413090"/>
            <a:ext cx="301566" cy="0"/>
          </a:xfrm>
          <a:prstGeom prst="line">
            <a:avLst/>
          </a:prstGeom>
          <a:noFill/>
          <a:ln w="12700" cap="rnd">
            <a:solidFill>
              <a:schemeClr val="bg1"/>
            </a:solidFill>
            <a:round/>
          </a:ln>
        </p:spPr>
      </p:cxnSp>
      <p:sp>
        <p:nvSpPr>
          <p:cNvPr id="9" name="标题 1"/>
          <p:cNvSpPr txBox="1"/>
          <p:nvPr/>
        </p:nvSpPr>
        <p:spPr>
          <a:xfrm>
            <a:off x="4928886"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隐性信息获取</a:t>
            </a:r>
            <a:endParaRPr kumimoji="1" lang="zh-CN" altLang="en-US"/>
          </a:p>
        </p:txBody>
      </p:sp>
      <p:sp>
        <p:nvSpPr>
          <p:cNvPr id="10" name="标题 1"/>
          <p:cNvSpPr txBox="1"/>
          <p:nvPr/>
        </p:nvSpPr>
        <p:spPr>
          <a:xfrm>
            <a:off x="4825821" y="3400268"/>
            <a:ext cx="2527660" cy="1440000"/>
          </a:xfrm>
          <a:prstGeom prst="rect">
            <a:avLst/>
          </a:prstGeom>
          <a:noFill/>
          <a:ln>
            <a:noFill/>
          </a:ln>
        </p:spPr>
        <p:txBody>
          <a:bodyPr vert="horz" wrap="square" lIns="0" tIns="0" rIns="0" bIns="0" rtlCol="0" anchor="t"/>
          <a:lstStyle/>
          <a:p>
            <a:pPr algn="ctr">
              <a:lnSpc>
                <a:spcPct val="150000"/>
              </a:lnSpc>
            </a:pPr>
            <a:r>
              <a:rPr kumimoji="1" lang="en-US" altLang="zh-CN" sz="1169">
                <a:ln w="12700">
                  <a:noFill/>
                </a:ln>
                <a:solidFill>
                  <a:srgbClr val="FFFFFF">
                    <a:alpha val="100000"/>
                  </a:srgbClr>
                </a:solidFill>
                <a:latin typeface="Source Han Sans"/>
                <a:ea typeface="Source Han Sans"/>
                <a:cs typeface="Source Han Sans"/>
              </a:rPr>
              <a:t>调研电解铝厂，挖掘电价补贴政策这一隐性信息，影响企业成本与生产决策，为市场定价提供新视角。
关注企业内部政策与补贴，发现影响成本的关键因素，提前预判市场变化，获取超额认知。</a:t>
            </a:r>
            <a:endParaRPr kumimoji="1" lang="zh-CN" altLang="en-US"/>
          </a:p>
        </p:txBody>
      </p:sp>
      <p:sp>
        <p:nvSpPr>
          <p:cNvPr id="11" name="标题 1"/>
          <p:cNvSpPr txBox="1"/>
          <p:nvPr/>
        </p:nvSpPr>
        <p:spPr>
          <a:xfrm>
            <a:off x="8181371"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2" name="标题 1"/>
          <p:cNvCxnSpPr/>
          <p:nvPr/>
        </p:nvCxnSpPr>
        <p:spPr>
          <a:xfrm>
            <a:off x="9699353" y="2413090"/>
            <a:ext cx="301566" cy="0"/>
          </a:xfrm>
          <a:prstGeom prst="line">
            <a:avLst/>
          </a:prstGeom>
          <a:noFill/>
          <a:ln w="12700" cap="rnd">
            <a:solidFill>
              <a:schemeClr val="tx1"/>
            </a:solidFill>
            <a:round/>
          </a:ln>
        </p:spPr>
      </p:cxnSp>
      <p:sp>
        <p:nvSpPr>
          <p:cNvPr id="13" name="标题 1"/>
          <p:cNvSpPr txBox="1"/>
          <p:nvPr/>
        </p:nvSpPr>
        <p:spPr>
          <a:xfrm>
            <a:off x="8689372"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产业链反脆弱性诊断</a:t>
            </a:r>
            <a:endParaRPr kumimoji="1" lang="zh-CN" altLang="en-US"/>
          </a:p>
        </p:txBody>
      </p:sp>
      <p:sp>
        <p:nvSpPr>
          <p:cNvPr id="14" name="标题 1"/>
          <p:cNvSpPr txBox="1"/>
          <p:nvPr/>
        </p:nvSpPr>
        <p:spPr>
          <a:xfrm>
            <a:off x="8670851" y="3400268"/>
            <a:ext cx="2358570" cy="1440000"/>
          </a:xfrm>
          <a:prstGeom prst="rect">
            <a:avLst/>
          </a:prstGeom>
          <a:noFill/>
          <a:ln>
            <a:noFill/>
          </a:ln>
        </p:spPr>
        <p:txBody>
          <a:bodyPr vert="horz" wrap="square" lIns="0" tIns="0" rIns="0" bIns="0" rtlCol="0" anchor="t"/>
          <a:lstStyle/>
          <a:p>
            <a:pPr algn="ctr">
              <a:lnSpc>
                <a:spcPct val="150000"/>
              </a:lnSpc>
            </a:pPr>
            <a:r>
              <a:rPr kumimoji="1" lang="en-US" altLang="zh-CN" sz="1010">
                <a:ln w="12700">
                  <a:noFill/>
                </a:ln>
                <a:solidFill>
                  <a:srgbClr val="000000">
                    <a:alpha val="100000"/>
                  </a:srgbClr>
                </a:solidFill>
                <a:latin typeface="Source Han Sans"/>
                <a:ea typeface="Source Han Sans"/>
                <a:cs typeface="Source Han Sans"/>
              </a:rPr>
              <a:t>焦化企业利润被压榨后，通过调研发现其开工韧性超出预期，打破传统认知，为产业链分析提供新维度。
评估企业面对困境的韧性，挖掘产业链潜在风险与机遇，助力投资者把握市场节奏。</a:t>
            </a:r>
            <a:endParaRPr kumimoji="1" lang="zh-CN" altLang="en-US"/>
          </a:p>
        </p:txBody>
      </p:sp>
      <p:sp>
        <p:nvSpPr>
          <p:cNvPr id="16"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7"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568099" y="1585732"/>
            <a:ext cx="2302719" cy="4085864"/>
          </a:xfrm>
          <a:prstGeom prst="rect">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2">
            <a:alphaModFix/>
          </a:blip>
          <a:srcRect l="34276" r="34276"/>
          <a:stretch>
            <a:fillRect/>
          </a:stretch>
        </p:blipFill>
        <p:spPr>
          <a:xfrm flipH="1">
            <a:off x="660400"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5" name="标题 1"/>
          <p:cNvSpPr txBox="1"/>
          <p:nvPr/>
        </p:nvSpPr>
        <p:spPr>
          <a:xfrm>
            <a:off x="1026416"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003899"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100477"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a:off x="1125102"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第一阶：实体校验层</a:t>
            </a:r>
            <a:endParaRPr kumimoji="1" lang="zh-CN" altLang="en-US"/>
          </a:p>
        </p:txBody>
      </p:sp>
      <p:sp>
        <p:nvSpPr>
          <p:cNvPr id="9" name="标题 1"/>
          <p:cNvSpPr txBox="1"/>
          <p:nvPr/>
        </p:nvSpPr>
        <p:spPr>
          <a:xfrm>
            <a:off x="1125102"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作业现场勘察
焦化厂除尘设备启用率调研，推演真实开工负荷，发现企业实际生产情况与官方数据的差异，为市场预判提供依据。
通过现场设备运行情况，反推企业生产负荷，精准把握产业链前端动态，提升研究深度。
物流节点监控
监控集运周期异常，捕捉隐性库存前置征兆，提前预判库存变化趋势，为市场交易提供先机。
关注物流环节，发现库存变化的早期信号，优化库存管理与市场预测，增强研究的前瞻性。</a:t>
            </a:r>
            <a:endParaRPr kumimoji="1" lang="zh-CN" altLang="en-US"/>
          </a:p>
        </p:txBody>
      </p:sp>
      <p:sp>
        <p:nvSpPr>
          <p:cNvPr id="10" name="标题 1"/>
          <p:cNvSpPr txBox="1"/>
          <p:nvPr/>
        </p:nvSpPr>
        <p:spPr>
          <a:xfrm>
            <a:off x="4925718"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903202"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999780"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5024405"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第二阶：行为逻辑层</a:t>
            </a:r>
            <a:endParaRPr kumimoji="1" lang="zh-CN" altLang="en-US"/>
          </a:p>
        </p:txBody>
      </p:sp>
      <p:sp>
        <p:nvSpPr>
          <p:cNvPr id="14" name="标题 1"/>
          <p:cNvSpPr txBox="1"/>
          <p:nvPr/>
        </p:nvSpPr>
        <p:spPr>
          <a:xfrm>
            <a:off x="5024405"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现金流压力测试
钢贸商质押融资成本调研，测算抛货阈值，精准把握市场抛压点，为交易策略提供关键数据。
分析企业现金流状况，预测其市场行为，提前布局交易，提升投资收益。
产能博弈访谈
铜冶炼厂TC/RC阈值调研，构建减产/挺价选择树，洞察企业产能博弈策略，为市场定价提供新思路。
通过访谈了解企业产能博弈逻辑，把握市场供需平衡变化，助力投资者精准决策。</a:t>
            </a:r>
            <a:endParaRPr kumimoji="1" lang="zh-CN" altLang="en-US"/>
          </a:p>
        </p:txBody>
      </p:sp>
      <p:pic>
        <p:nvPicPr>
          <p:cNvPr id="15" name="图片 14"/>
          <p:cNvPicPr>
            <a:picLocks noChangeAspect="1"/>
          </p:cNvPicPr>
          <p:nvPr/>
        </p:nvPicPr>
        <p:blipFill>
          <a:blip r:embed="rId3">
            <a:alphaModFix/>
          </a:blip>
          <a:srcRect l="34276" r="34276"/>
          <a:stretch>
            <a:fillRect/>
          </a:stretch>
        </p:blipFill>
        <p:spPr>
          <a:xfrm flipH="1">
            <a:off x="8459005"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16" name="标题 1"/>
          <p:cNvSpPr txBox="1"/>
          <p:nvPr/>
        </p:nvSpPr>
        <p:spPr>
          <a:xfrm>
            <a:off x="8825021"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802504"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10899082"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19" name="标题 1"/>
          <p:cNvSpPr txBox="1"/>
          <p:nvPr/>
        </p:nvSpPr>
        <p:spPr>
          <a:xfrm>
            <a:off x="8923707"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第三阶：认知映射层</a:t>
            </a:r>
            <a:endParaRPr kumimoji="1" lang="zh-CN" altLang="en-US"/>
          </a:p>
        </p:txBody>
      </p:sp>
      <p:sp>
        <p:nvSpPr>
          <p:cNvPr id="20" name="标题 1"/>
          <p:cNvSpPr txBox="1"/>
          <p:nvPr/>
        </p:nvSpPr>
        <p:spPr>
          <a:xfrm>
            <a:off x="8923707"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群体心智建模
PTA供应商集体挺价调研，挖掘心理账户锚定值，理解企业决策心理，为市场趋势判断提供新视角。
建立群体心智模型，洞察市场参与者心理，提前预判市场趋势，提升研究的深度与广度。
反共识信号挖掘
油脂压榨厂超卖基差调研，挖掘库存焦虑指数，发现市场反共识信号，为投资决策提供独特视角。
关注市场异常信号，挖掘隐藏的投资机会，打破传统认知局限，提升投资收益。</a:t>
            </a:r>
            <a:endParaRPr kumimoji="1" lang="zh-CN" altLang="en-US"/>
          </a:p>
        </p:txBody>
      </p:sp>
      <p:sp>
        <p:nvSpPr>
          <p:cNvPr id="21"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实施体系：三阶穿透方法论</a:t>
            </a:r>
            <a:endParaRPr kumimoji="1" lang="zh-CN" altLang="en-US"/>
          </a:p>
        </p:txBody>
      </p:sp>
      <p:sp>
        <p:nvSpPr>
          <p:cNvPr id="22"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16212" y="0"/>
            <a:ext cx="12159575" cy="6858000"/>
          </a:xfrm>
          <a:prstGeom prst="rect">
            <a:avLst/>
          </a:prstGeom>
          <a:noFill/>
          <a:ln>
            <a:noFill/>
          </a:ln>
        </p:spPr>
      </p:pic>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134731" y="-1337"/>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131831" y="296419"/>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05378" y="884447"/>
            <a:ext cx="2372333" cy="37738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实战案例——动力煤调研范式</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05</a:t>
            </a:r>
            <a:endParaRPr kumimoji="1"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786992" y="1130301"/>
            <a:ext cx="6731907" cy="1168834"/>
          </a:xfrm>
          <a:prstGeom prst="rect">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950607" y="1277271"/>
            <a:ext cx="6568292" cy="874894"/>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2022Q4港口库存数据与价格走势背离，市场出现分歧，传统研究方法无法有效解释市场现象。
面对数据与价格的背离，传统分析陷入困境，急需新的研究方法打破僵局。</a:t>
            </a:r>
            <a:endParaRPr kumimoji="1" lang="zh-CN" altLang="en-US"/>
          </a:p>
        </p:txBody>
      </p:sp>
      <p:sp>
        <p:nvSpPr>
          <p:cNvPr id="5" name="标题 1"/>
          <p:cNvSpPr txBox="1"/>
          <p:nvPr/>
        </p:nvSpPr>
        <p:spPr>
          <a:xfrm>
            <a:off x="966715" y="1277271"/>
            <a:ext cx="3384870" cy="874894"/>
          </a:xfrm>
          <a:prstGeom prst="rect">
            <a:avLst/>
          </a:prstGeom>
          <a:gradFill>
            <a:gsLst>
              <a:gs pos="0">
                <a:schemeClr val="accent1">
                  <a:lumMod val="20000"/>
                  <a:lumOff val="80000"/>
                </a:schemeClr>
              </a:gs>
              <a:gs pos="55000">
                <a:schemeClr val="accent1">
                  <a:lumMod val="60000"/>
                  <a:lumOff val="40000"/>
                  <a:alpha val="85000"/>
                </a:schemeClr>
              </a:gs>
              <a:gs pos="100000">
                <a:schemeClr val="accent1"/>
              </a:gs>
            </a:gsLst>
            <a:lin ang="12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1094704" y="1392479"/>
            <a:ext cx="676703" cy="644479"/>
          </a:xfrm>
          <a:prstGeom prst="pentagon">
            <a:avLst/>
          </a:prstGeom>
          <a:solidFill>
            <a:schemeClr val="accent1"/>
          </a:solidFill>
          <a:ln w="12700" cap="sq">
            <a:noFill/>
            <a:miter/>
          </a:ln>
          <a:effectLst>
            <a:outerShdw blurRad="127000" dist="38100" dir="8100000" algn="tr" rotWithShape="0">
              <a:schemeClr val="accent1">
                <a:lumMod val="75000"/>
                <a:alpha val="4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275554" y="1571925"/>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16200000">
            <a:off x="4389556" y="1533832"/>
            <a:ext cx="359466" cy="361773"/>
          </a:xfrm>
          <a:prstGeom prst="downArrow">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808224" y="1392479"/>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问题场景</a:t>
            </a:r>
            <a:endParaRPr kumimoji="1" lang="zh-CN" altLang="en-US"/>
          </a:p>
        </p:txBody>
      </p:sp>
      <p:sp>
        <p:nvSpPr>
          <p:cNvPr id="10" name="标题 1"/>
          <p:cNvSpPr txBox="1"/>
          <p:nvPr/>
        </p:nvSpPr>
        <p:spPr>
          <a:xfrm>
            <a:off x="4786992" y="2396394"/>
            <a:ext cx="6731907" cy="1168834"/>
          </a:xfrm>
          <a:prstGeom prst="rect">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950607" y="2537993"/>
            <a:ext cx="6568292" cy="885636"/>
          </a:xfrm>
          <a:prstGeom prst="rect">
            <a:avLst/>
          </a:prstGeom>
          <a:noFill/>
          <a:ln>
            <a:noFill/>
          </a:ln>
        </p:spPr>
        <p:txBody>
          <a:bodyPr vert="horz" wrap="square" lIns="0" tIns="0" rIns="0" bIns="0" rtlCol="0" anchor="ctr"/>
          <a:lstStyle/>
          <a:p>
            <a:pPr algn="l">
              <a:lnSpc>
                <a:spcPct val="150000"/>
              </a:lnSpc>
            </a:pPr>
            <a:r>
              <a:rPr kumimoji="1" lang="en-US" altLang="zh-CN" sz="500" dirty="0" err="1">
                <a:ln w="12700">
                  <a:noFill/>
                </a:ln>
                <a:solidFill>
                  <a:srgbClr val="262626">
                    <a:alpha val="100000"/>
                  </a:srgbClr>
                </a:solidFill>
                <a:latin typeface="Source Han Sans"/>
                <a:ea typeface="Source Han Sans"/>
                <a:cs typeface="Source Han Sans"/>
              </a:rPr>
              <a:t>坑口采样</a:t>
            </a:r>
            <a:r>
              <a:rPr kumimoji="1" lang="en-US" altLang="zh-CN" sz="500" dirty="0">
                <a:ln w="12700">
                  <a:noFill/>
                </a:ln>
                <a:solidFill>
                  <a:srgbClr val="262626">
                    <a:alpha val="100000"/>
                  </a:srgbClr>
                </a:solidFill>
                <a:latin typeface="Source Han Sans"/>
                <a:ea typeface="Source Han Sans"/>
                <a:cs typeface="Source Han Sans"/>
              </a:rPr>
              <a:t>
鄂尔多斯露天矿皮带秤产能验证，破除“</a:t>
            </a:r>
            <a:r>
              <a:rPr kumimoji="1" lang="en-US" altLang="zh-CN" sz="500" dirty="0" err="1">
                <a:ln w="12700">
                  <a:noFill/>
                </a:ln>
                <a:solidFill>
                  <a:srgbClr val="262626">
                    <a:alpha val="100000"/>
                  </a:srgbClr>
                </a:solidFill>
                <a:latin typeface="Source Han Sans"/>
                <a:ea typeface="Source Han Sans"/>
                <a:cs typeface="Source Han Sans"/>
              </a:rPr>
              <a:t>保供数据美化</a:t>
            </a:r>
            <a:r>
              <a:rPr kumimoji="1" lang="en-US" altLang="zh-CN" sz="500" dirty="0">
                <a:ln w="12700">
                  <a:noFill/>
                </a:ln>
                <a:solidFill>
                  <a:srgbClr val="262626">
                    <a:alpha val="100000"/>
                  </a:srgbClr>
                </a:solidFill>
                <a:latin typeface="Source Han Sans"/>
                <a:ea typeface="Source Han Sans"/>
                <a:cs typeface="Source Han Sans"/>
              </a:rPr>
              <a:t>”，</a:t>
            </a:r>
            <a:r>
              <a:rPr kumimoji="1" lang="en-US" altLang="zh-CN" sz="500" dirty="0" err="1">
                <a:ln w="12700">
                  <a:noFill/>
                </a:ln>
                <a:solidFill>
                  <a:srgbClr val="262626">
                    <a:alpha val="100000"/>
                  </a:srgbClr>
                </a:solidFill>
                <a:latin typeface="Source Han Sans"/>
                <a:ea typeface="Source Han Sans"/>
                <a:cs typeface="Source Han Sans"/>
              </a:rPr>
              <a:t>还原真实产能情况，为市场判断提供依据</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通过实地采样，核实企业产能数据，避免因数据失真导致的错误决策，提升研究的可靠性</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运力跟踪</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大秦线检修期重载列车频次监测，修正理论运损率，精准把握运力变化，为库存预判提供数据支持</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关注运力环节，发现库存变化的早期信号，优化库存管理与市场预测，增强研究的前瞻性</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终端验证</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沿海电厂卸煤效率反推真实库容，识破“纸面库存”游戏，为市场交易提供真实数据，提升投资收益</a:t>
            </a:r>
            <a:r>
              <a:rPr kumimoji="1" lang="en-US" altLang="zh-CN" sz="500" dirty="0">
                <a:ln w="12700">
                  <a:noFill/>
                </a:ln>
                <a:solidFill>
                  <a:srgbClr val="262626">
                    <a:alpha val="100000"/>
                  </a:srgbClr>
                </a:solidFill>
                <a:latin typeface="Source Han Sans"/>
                <a:ea typeface="Source Han Sans"/>
                <a:cs typeface="Source Han Sans"/>
              </a:rPr>
              <a:t>。
</a:t>
            </a:r>
            <a:r>
              <a:rPr kumimoji="1" lang="en-US" altLang="zh-CN" sz="500" dirty="0" err="1">
                <a:ln w="12700">
                  <a:noFill/>
                </a:ln>
                <a:solidFill>
                  <a:srgbClr val="262626">
                    <a:alpha val="100000"/>
                  </a:srgbClr>
                </a:solidFill>
                <a:latin typeface="Source Han Sans"/>
                <a:ea typeface="Source Han Sans"/>
                <a:cs typeface="Source Han Sans"/>
              </a:rPr>
              <a:t>通过终端验证，核实企业库存数据，避免因数据失真导致的错误决策，提升研究的可靠性</a:t>
            </a:r>
            <a:r>
              <a:rPr kumimoji="1" lang="en-US" altLang="zh-CN" sz="5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966715" y="2543364"/>
            <a:ext cx="3384870" cy="874894"/>
          </a:xfrm>
          <a:prstGeom prst="rect">
            <a:avLst/>
          </a:prstGeom>
          <a:gradFill>
            <a:gsLst>
              <a:gs pos="0">
                <a:schemeClr val="accent2">
                  <a:lumMod val="20000"/>
                  <a:lumOff val="80000"/>
                </a:schemeClr>
              </a:gs>
              <a:gs pos="55000">
                <a:schemeClr val="accent2">
                  <a:alpha val="85000"/>
                </a:schemeClr>
              </a:gs>
              <a:gs pos="100000">
                <a:schemeClr val="accent2"/>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94704" y="2658572"/>
            <a:ext cx="676703" cy="644479"/>
          </a:xfrm>
          <a:prstGeom prst="pentagon">
            <a:avLst/>
          </a:prstGeom>
          <a:solidFill>
            <a:schemeClr val="accent2"/>
          </a:solidFill>
          <a:ln w="12700" cap="sq">
            <a:noFill/>
            <a:miter/>
          </a:ln>
          <a:effectLst>
            <a:outerShdw blurRad="127000" dist="38100" dir="8100000" algn="tr" rotWithShape="0">
              <a:schemeClr val="accent2">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275554" y="283801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15" name="标题 1"/>
          <p:cNvSpPr txBox="1"/>
          <p:nvPr/>
        </p:nvSpPr>
        <p:spPr>
          <a:xfrm rot="16200000">
            <a:off x="4389556" y="2799925"/>
            <a:ext cx="359466" cy="361773"/>
          </a:xfrm>
          <a:prstGeom prst="downArrow">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808224" y="265857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调研动作</a:t>
            </a:r>
            <a:endParaRPr kumimoji="1" lang="zh-CN" altLang="en-US"/>
          </a:p>
        </p:txBody>
      </p:sp>
      <p:sp>
        <p:nvSpPr>
          <p:cNvPr id="17" name="标题 1"/>
          <p:cNvSpPr txBox="1"/>
          <p:nvPr/>
        </p:nvSpPr>
        <p:spPr>
          <a:xfrm>
            <a:off x="4786992" y="3663349"/>
            <a:ext cx="6731907" cy="1168834"/>
          </a:xfrm>
          <a:prstGeom prst="rect">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950607" y="3770509"/>
            <a:ext cx="6568292" cy="954514"/>
          </a:xfrm>
          <a:prstGeom prst="rect">
            <a:avLst/>
          </a:prstGeom>
          <a:noFill/>
          <a:ln>
            <a:noFill/>
          </a:ln>
        </p:spPr>
        <p:txBody>
          <a:bodyPr vert="horz" wrap="square" lIns="0" tIns="0" rIns="0" bIns="0" rtlCol="0" anchor="ctr"/>
          <a:lstStyle/>
          <a:p>
            <a:pPr algn="l">
              <a:lnSpc>
                <a:spcPct val="150000"/>
              </a:lnSpc>
            </a:pPr>
            <a:r>
              <a:rPr kumimoji="1" lang="en-US" altLang="zh-CN" sz="1400" dirty="0">
                <a:ln w="12700">
                  <a:noFill/>
                </a:ln>
                <a:solidFill>
                  <a:srgbClr val="262626">
                    <a:alpha val="100000"/>
                  </a:srgbClr>
                </a:solidFill>
                <a:latin typeface="Source Han Sans"/>
                <a:ea typeface="Source Han Sans"/>
                <a:cs typeface="Source Han Sans"/>
              </a:rPr>
              <a:t>提前18天预警寒潮期的库存虚高风险，为投资者提供提前布局的机会，降低市场风险。
</a:t>
            </a:r>
            <a:r>
              <a:rPr kumimoji="1" lang="en-US" altLang="zh-CN" sz="1400" dirty="0" err="1">
                <a:ln w="12700">
                  <a:noFill/>
                </a:ln>
                <a:solidFill>
                  <a:srgbClr val="262626">
                    <a:alpha val="100000"/>
                  </a:srgbClr>
                </a:solidFill>
                <a:latin typeface="Source Han Sans"/>
                <a:ea typeface="Source Han Sans"/>
                <a:cs typeface="Source Han Sans"/>
              </a:rPr>
              <a:t>通过精准预判市场风险，提前布局交易，提升投资收益，增强研究的实战价值</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9" name="标题 1"/>
          <p:cNvSpPr txBox="1"/>
          <p:nvPr/>
        </p:nvSpPr>
        <p:spPr>
          <a:xfrm>
            <a:off x="966715" y="3810319"/>
            <a:ext cx="3384870" cy="874894"/>
          </a:xfrm>
          <a:prstGeom prst="rect">
            <a:avLst/>
          </a:prstGeom>
          <a:gradFill>
            <a:gsLst>
              <a:gs pos="0">
                <a:schemeClr val="accent1">
                  <a:lumMod val="20000"/>
                  <a:lumOff val="80000"/>
                </a:schemeClr>
              </a:gs>
              <a:gs pos="55000">
                <a:schemeClr val="accent1">
                  <a:lumMod val="60000"/>
                  <a:lumOff val="40000"/>
                  <a:alpha val="85000"/>
                </a:schemeClr>
              </a:gs>
              <a:gs pos="100000">
                <a:schemeClr val="accent1"/>
              </a:gs>
            </a:gsLst>
            <a:lin ang="12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20" name="标题 1"/>
          <p:cNvSpPr txBox="1"/>
          <p:nvPr/>
        </p:nvSpPr>
        <p:spPr>
          <a:xfrm>
            <a:off x="1094704" y="3925527"/>
            <a:ext cx="676703" cy="644479"/>
          </a:xfrm>
          <a:prstGeom prst="pentagon">
            <a:avLst/>
          </a:prstGeom>
          <a:solidFill>
            <a:schemeClr val="accent1"/>
          </a:solidFill>
          <a:ln w="12700" cap="sq">
            <a:noFill/>
            <a:miter/>
          </a:ln>
          <a:effectLst>
            <a:outerShdw blurRad="127000" dist="38100" dir="8100000" algn="tr" rotWithShape="0">
              <a:schemeClr val="accent1">
                <a:lumMod val="75000"/>
                <a:alpha val="40000"/>
              </a:schemeClr>
            </a:outerShdw>
          </a:effectLst>
        </p:spPr>
        <p:txBody>
          <a:bodyPr vert="horz" wrap="square" lIns="0" tIns="0" rIns="0" bIns="0" rtlCol="0" anchor="ctr"/>
          <a:lstStyle/>
          <a:p>
            <a:pPr algn="ctr">
              <a:lnSpc>
                <a:spcPct val="110000"/>
              </a:lnSpc>
            </a:pPr>
            <a:endParaRPr kumimoji="1" lang="zh-CN" altLang="en-US"/>
          </a:p>
        </p:txBody>
      </p:sp>
      <p:sp>
        <p:nvSpPr>
          <p:cNvPr id="21" name="标题 1"/>
          <p:cNvSpPr txBox="1"/>
          <p:nvPr/>
        </p:nvSpPr>
        <p:spPr>
          <a:xfrm>
            <a:off x="1275554" y="4104973"/>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22" name="标题 1"/>
          <p:cNvSpPr txBox="1"/>
          <p:nvPr/>
        </p:nvSpPr>
        <p:spPr>
          <a:xfrm rot="16200000">
            <a:off x="4389556" y="4066880"/>
            <a:ext cx="359466" cy="361773"/>
          </a:xfrm>
          <a:prstGeom prst="downArrow">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808224" y="3925527"/>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决策价值</a:t>
            </a:r>
            <a:endParaRPr kumimoji="1" lang="zh-CN" altLang="en-US"/>
          </a:p>
        </p:txBody>
      </p:sp>
      <p:sp>
        <p:nvSpPr>
          <p:cNvPr id="24" name="标题 1"/>
          <p:cNvSpPr txBox="1"/>
          <p:nvPr/>
        </p:nvSpPr>
        <p:spPr>
          <a:xfrm>
            <a:off x="4786992" y="4930304"/>
            <a:ext cx="6731907" cy="1168834"/>
          </a:xfrm>
          <a:prstGeom prst="rect">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987423" y="5077274"/>
            <a:ext cx="6568292" cy="874894"/>
          </a:xfrm>
          <a:prstGeom prst="rect">
            <a:avLst/>
          </a:prstGeom>
          <a:noFill/>
          <a:ln>
            <a:noFill/>
          </a:ln>
        </p:spPr>
        <p:txBody>
          <a:bodyPr vert="horz" wrap="square" lIns="0" tIns="0" rIns="0" bIns="0" rtlCol="0" anchor="ctr"/>
          <a:lstStyle/>
          <a:p>
            <a:pPr algn="l">
              <a:lnSpc>
                <a:spcPct val="150000"/>
              </a:lnSpc>
            </a:pPr>
            <a:r>
              <a:rPr kumimoji="1" lang="en-US" altLang="zh-CN" sz="1063">
                <a:ln w="12700">
                  <a:noFill/>
                </a:ln>
                <a:solidFill>
                  <a:srgbClr val="262626">
                    <a:alpha val="100000"/>
                  </a:srgbClr>
                </a:solidFill>
                <a:latin typeface="Source Han Sans"/>
                <a:ea typeface="Source Han Sans"/>
                <a:cs typeface="Source Han Sans"/>
              </a:rPr>
              <a:t>反套头寸获得23.7%超额收益，验证调研法在实战中的有效性，为投资者提供新的研究工具。
调研法在实战中取得显著收益，证明其在商品期货研究中的独特价值，助力投资者提升收益。</a:t>
            </a:r>
            <a:endParaRPr kumimoji="1" lang="zh-CN" altLang="en-US"/>
          </a:p>
        </p:txBody>
      </p:sp>
      <p:sp>
        <p:nvSpPr>
          <p:cNvPr id="26" name="标题 1"/>
          <p:cNvSpPr txBox="1"/>
          <p:nvPr/>
        </p:nvSpPr>
        <p:spPr>
          <a:xfrm>
            <a:off x="966715" y="5077274"/>
            <a:ext cx="3384870" cy="874894"/>
          </a:xfrm>
          <a:prstGeom prst="rect">
            <a:avLst/>
          </a:prstGeom>
          <a:gradFill>
            <a:gsLst>
              <a:gs pos="0">
                <a:schemeClr val="accent2">
                  <a:lumMod val="20000"/>
                  <a:lumOff val="80000"/>
                </a:schemeClr>
              </a:gs>
              <a:gs pos="55000">
                <a:schemeClr val="accent2">
                  <a:alpha val="85000"/>
                </a:schemeClr>
              </a:gs>
              <a:gs pos="100000">
                <a:schemeClr val="accent2"/>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1094704" y="5192482"/>
            <a:ext cx="676703" cy="644479"/>
          </a:xfrm>
          <a:prstGeom prst="pentagon">
            <a:avLst/>
          </a:prstGeom>
          <a:solidFill>
            <a:schemeClr val="accent2"/>
          </a:solidFill>
          <a:ln w="12700" cap="sq">
            <a:noFill/>
            <a:miter/>
          </a:ln>
          <a:effectLst>
            <a:outerShdw blurRad="127000" dist="38100" dir="8100000" algn="tr" rotWithShape="0">
              <a:schemeClr val="accent2">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275554" y="537192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29" name="标题 1"/>
          <p:cNvSpPr txBox="1"/>
          <p:nvPr/>
        </p:nvSpPr>
        <p:spPr>
          <a:xfrm rot="16200000">
            <a:off x="4389556" y="5333835"/>
            <a:ext cx="359466" cy="361773"/>
          </a:xfrm>
          <a:prstGeom prst="downArrow">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08224" y="519248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策略收益</a:t>
            </a:r>
            <a:endParaRPr kumimoji="1" lang="zh-CN" altLang="en-US"/>
          </a:p>
        </p:txBody>
      </p:sp>
      <p:sp>
        <p:nvSpPr>
          <p:cNvPr id="31"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实战案例：从煤炭到有色产业的验证路径</a:t>
            </a:r>
            <a:endParaRPr kumimoji="1" lang="zh-CN" altLang="en-US"/>
          </a:p>
        </p:txBody>
      </p:sp>
      <p:sp>
        <p:nvSpPr>
          <p:cNvPr id="32"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3"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16212" y="0"/>
            <a:ext cx="12159575" cy="6858000"/>
          </a:xfrm>
          <a:prstGeom prst="rect">
            <a:avLst/>
          </a:prstGeom>
          <a:noFill/>
          <a:ln>
            <a:noFill/>
          </a:ln>
        </p:spPr>
      </p:pic>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134731" y="-1337"/>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131831" y="296419"/>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05378" y="884447"/>
            <a:ext cx="2372333" cy="37738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心智误区——暗礁图谱</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06</a:t>
            </a:r>
            <a:endParaRPr kumimoji="1"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3101" y="945768"/>
            <a:ext cx="10845798" cy="864000"/>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四大认知陷阱矩阵</a:t>
            </a:r>
            <a:endParaRPr kumimoji="1" lang="zh-CN" altLang="en-US"/>
          </a:p>
        </p:txBody>
      </p:sp>
      <p:sp>
        <p:nvSpPr>
          <p:cNvPr id="4" name="标题 1"/>
          <p:cNvSpPr txBox="1"/>
          <p:nvPr/>
        </p:nvSpPr>
        <p:spPr>
          <a:xfrm>
            <a:off x="4469650" y="2297331"/>
            <a:ext cx="3240000" cy="3960000"/>
          </a:xfrm>
          <a:prstGeom prst="rect">
            <a:avLst/>
          </a:prstGeom>
          <a:blipFill>
            <a:blip r:embed="rId2"/>
            <a:srcRect/>
            <a:stretch>
              <a:fillRect l="-105172" t="-1000" r="-70690" b="-9000"/>
            </a:stretch>
          </a:blipFill>
          <a:ln w="12700" cap="sq">
            <a:noFill/>
            <a:miter/>
          </a:ln>
          <a:effectLst/>
        </p:spPr>
        <p:txBody>
          <a:bodyPr vert="horz" wrap="square" lIns="0" tIns="0" rIns="0" bIns="0" rtlCol="0" anchor="t"/>
          <a:lstStyle/>
          <a:p>
            <a:pPr algn="ctr">
              <a:lnSpc>
                <a:spcPct val="110000"/>
              </a:lnSpc>
            </a:pPr>
            <a:endParaRPr kumimoji="1" lang="zh-CN" altLang="en-US"/>
          </a:p>
        </p:txBody>
      </p:sp>
      <p:sp>
        <p:nvSpPr>
          <p:cNvPr id="5" name="标题 1"/>
          <p:cNvSpPr txBox="1"/>
          <p:nvPr/>
        </p:nvSpPr>
        <p:spPr>
          <a:xfrm>
            <a:off x="4469650" y="4097332"/>
            <a:ext cx="3240000" cy="2160000"/>
          </a:xfrm>
          <a:prstGeom prst="rect">
            <a:avLst/>
          </a:prstGeom>
          <a:gradFill>
            <a:gsLst>
              <a:gs pos="20000">
                <a:schemeClr val="accent1">
                  <a:alpha val="0"/>
                </a:schemeClr>
              </a:gs>
              <a:gs pos="100000">
                <a:schemeClr val="accent1"/>
              </a:gs>
            </a:gsLst>
            <a:lin ang="6000000" scaled="0"/>
          </a:gradFill>
          <a:ln w="12700" cap="sq">
            <a:noFill/>
            <a:miter/>
          </a:ln>
          <a:effectLst/>
        </p:spPr>
        <p:txBody>
          <a:bodyPr vert="horz" wrap="square" lIns="274320" tIns="0" rIns="182880" bIns="274320" rtlCol="0" anchor="b"/>
          <a:lstStyle/>
          <a:p>
            <a:pPr algn="l">
              <a:lnSpc>
                <a:spcPct val="130000"/>
              </a:lnSpc>
            </a:pPr>
            <a:endParaRPr kumimoji="1" lang="zh-CN" altLang="en-US"/>
          </a:p>
        </p:txBody>
      </p:sp>
      <p:sp>
        <p:nvSpPr>
          <p:cNvPr id="6" name="标题 1"/>
          <p:cNvSpPr txBox="1"/>
          <p:nvPr/>
        </p:nvSpPr>
        <p:spPr>
          <a:xfrm>
            <a:off x="4469650" y="2085006"/>
            <a:ext cx="3240000" cy="108000"/>
          </a:xfrm>
          <a:prstGeom prst="rect">
            <a:avLst/>
          </a:prstGeom>
          <a:solidFill>
            <a:schemeClr val="accent1"/>
          </a:solidFill>
          <a:ln w="12700" cap="sq">
            <a:noFill/>
            <a:miter/>
          </a:ln>
          <a:effectLst/>
        </p:spPr>
        <p:txBody>
          <a:bodyPr vert="horz" wrap="square" lIns="274320" tIns="0" rIns="182880" bIns="274320" rtlCol="0" anchor="b"/>
          <a:lstStyle/>
          <a:p>
            <a:pPr algn="l">
              <a:lnSpc>
                <a:spcPct val="130000"/>
              </a:lnSpc>
            </a:pPr>
            <a:endParaRPr kumimoji="1" lang="zh-CN" altLang="en-US"/>
          </a:p>
        </p:txBody>
      </p:sp>
      <p:sp>
        <p:nvSpPr>
          <p:cNvPr id="7" name="标题 1"/>
          <p:cNvSpPr txBox="1"/>
          <p:nvPr/>
        </p:nvSpPr>
        <p:spPr>
          <a:xfrm>
            <a:off x="8017017" y="2789707"/>
            <a:ext cx="3508233" cy="503916"/>
          </a:xfrm>
          <a:prstGeom prst="rect">
            <a:avLst/>
          </a:prstGeom>
          <a:noFill/>
          <a:ln>
            <a:noFill/>
          </a:ln>
        </p:spPr>
        <p:txBody>
          <a:bodyPr vert="horz" wrap="square" lIns="0" tIns="0" rIns="0" bIns="0" rtlCol="0" anchor="t"/>
          <a:lstStyle/>
          <a:p>
            <a:pPr algn="l">
              <a:lnSpc>
                <a:spcPct val="130000"/>
              </a:lnSpc>
            </a:pPr>
            <a:r>
              <a:rPr kumimoji="1" lang="en-US" altLang="zh-CN" sz="956">
                <a:ln w="12700">
                  <a:noFill/>
                </a:ln>
                <a:solidFill>
                  <a:srgbClr val="595959">
                    <a:alpha val="100000"/>
                  </a:srgbClr>
                </a:solidFill>
                <a:latin typeface="Source Han Sans"/>
                <a:ea typeface="Source Han Sans"/>
                <a:cs typeface="Source Han Sans"/>
              </a:rPr>
              <a:t>某橡胶厂声称开工率70%，通过电网负荷曲线交叉验证，发现实际开工率低于声称值，避免数据误导。</a:t>
            </a:r>
            <a:endParaRPr kumimoji="1" lang="zh-CN" altLang="en-US"/>
          </a:p>
        </p:txBody>
      </p:sp>
      <p:sp>
        <p:nvSpPr>
          <p:cNvPr id="8" name="标题 1"/>
          <p:cNvSpPr txBox="1"/>
          <p:nvPr/>
        </p:nvSpPr>
        <p:spPr>
          <a:xfrm>
            <a:off x="8017017" y="2347240"/>
            <a:ext cx="372117" cy="37211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9" name="标题 1"/>
          <p:cNvSpPr txBox="1"/>
          <p:nvPr/>
        </p:nvSpPr>
        <p:spPr>
          <a:xfrm>
            <a:off x="8017017" y="4158092"/>
            <a:ext cx="3508233" cy="76421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叙事扭曲</a:t>
            </a:r>
            <a:endParaRPr kumimoji="1" lang="zh-CN" altLang="en-US"/>
          </a:p>
        </p:txBody>
      </p:sp>
      <p:sp>
        <p:nvSpPr>
          <p:cNvPr id="10" name="标题 1"/>
          <p:cNvSpPr txBox="1"/>
          <p:nvPr/>
        </p:nvSpPr>
        <p:spPr>
          <a:xfrm>
            <a:off x="8048057" y="3742297"/>
            <a:ext cx="310037" cy="33584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11" name="标题 1"/>
          <p:cNvSpPr txBox="1"/>
          <p:nvPr/>
        </p:nvSpPr>
        <p:spPr>
          <a:xfrm>
            <a:off x="8017017" y="5786777"/>
            <a:ext cx="3508233" cy="76421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关注市场叙事的真实性，通过数据溯源核实信息，避免因叙事扭曲导致的错误决策。</a:t>
            </a:r>
            <a:endParaRPr kumimoji="1" lang="zh-CN" altLang="en-US"/>
          </a:p>
        </p:txBody>
      </p:sp>
      <p:sp>
        <p:nvSpPr>
          <p:cNvPr id="12" name="标题 1"/>
          <p:cNvSpPr txBox="1"/>
          <p:nvPr/>
        </p:nvSpPr>
        <p:spPr>
          <a:xfrm>
            <a:off x="666751" y="4407615"/>
            <a:ext cx="3485312" cy="503916"/>
          </a:xfrm>
          <a:prstGeom prst="rect">
            <a:avLst/>
          </a:prstGeom>
          <a:noFill/>
          <a:ln>
            <a:noFill/>
          </a:ln>
        </p:spPr>
        <p:txBody>
          <a:bodyPr vert="horz" wrap="square" lIns="0" tIns="0" rIns="0" bIns="0" rtlCol="0" anchor="t"/>
          <a:lstStyle/>
          <a:p>
            <a:pPr algn="r">
              <a:lnSpc>
                <a:spcPct val="130000"/>
              </a:lnSpc>
            </a:pPr>
            <a:r>
              <a:rPr kumimoji="1" lang="en-US" altLang="zh-CN" sz="1400">
                <a:ln w="12700">
                  <a:noFill/>
                </a:ln>
                <a:solidFill>
                  <a:srgbClr val="595959">
                    <a:alpha val="100000"/>
                  </a:srgbClr>
                </a:solidFill>
                <a:latin typeface="Source Han Sans"/>
                <a:ea typeface="Source Han Sans"/>
                <a:cs typeface="Source Han Sans"/>
              </a:rPr>
              <a:t>关注样本数据的真实性，通过交叉验证核实数据，避免因样本偏差导致的错误决策。</a:t>
            </a:r>
            <a:endParaRPr kumimoji="1" lang="zh-CN" altLang="en-US"/>
          </a:p>
        </p:txBody>
      </p:sp>
      <p:sp>
        <p:nvSpPr>
          <p:cNvPr id="13" name="标题 1"/>
          <p:cNvSpPr txBox="1"/>
          <p:nvPr/>
        </p:nvSpPr>
        <p:spPr>
          <a:xfrm>
            <a:off x="3797078" y="3993086"/>
            <a:ext cx="354985" cy="33458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14" name="标题 1"/>
          <p:cNvSpPr txBox="1"/>
          <p:nvPr/>
        </p:nvSpPr>
        <p:spPr>
          <a:xfrm>
            <a:off x="666751" y="2769417"/>
            <a:ext cx="3485312" cy="764217"/>
          </a:xfrm>
          <a:prstGeom prst="rect">
            <a:avLst/>
          </a:prstGeom>
          <a:noFill/>
          <a:ln>
            <a:noFill/>
          </a:ln>
        </p:spPr>
        <p:txBody>
          <a:bodyPr vert="horz" wrap="square" lIns="0" tIns="0" rIns="0" bIns="0" rtlCol="0" anchor="t"/>
          <a:lstStyle/>
          <a:p>
            <a:pPr algn="r">
              <a:lnSpc>
                <a:spcPct val="130000"/>
              </a:lnSpc>
            </a:pPr>
            <a:r>
              <a:rPr kumimoji="1" lang="en-US" altLang="zh-CN" sz="1400">
                <a:ln w="12700">
                  <a:noFill/>
                </a:ln>
                <a:solidFill>
                  <a:srgbClr val="595959">
                    <a:alpha val="100000"/>
                  </a:srgbClr>
                </a:solidFill>
                <a:latin typeface="Source Han Sans"/>
                <a:ea typeface="Source Han Sans"/>
                <a:cs typeface="Source Han Sans"/>
              </a:rPr>
              <a:t>样本幻觉</a:t>
            </a:r>
            <a:endParaRPr kumimoji="1" lang="zh-CN" altLang="en-US"/>
          </a:p>
        </p:txBody>
      </p:sp>
      <p:sp>
        <p:nvSpPr>
          <p:cNvPr id="15" name="标题 1"/>
          <p:cNvSpPr txBox="1"/>
          <p:nvPr/>
        </p:nvSpPr>
        <p:spPr>
          <a:xfrm>
            <a:off x="3808195" y="2347240"/>
            <a:ext cx="332751" cy="33280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22225" cap="flat">
            <a:noFill/>
            <a:miter/>
            <a:headEnd/>
            <a:tailEnd/>
          </a:ln>
        </p:spPr>
        <p:txBody>
          <a:bodyPr vert="horz" wrap="square" lIns="121920" tIns="60960" rIns="121920" bIns="60960" rtlCol="0" anchor="t"/>
          <a:lstStyle/>
          <a:p>
            <a:pPr algn="l">
              <a:lnSpc>
                <a:spcPct val="110000"/>
              </a:lnSpc>
            </a:pPr>
            <a:endParaRPr kumimoji="1" lang="zh-CN" altLang="en-US"/>
          </a:p>
        </p:txBody>
      </p:sp>
      <p:sp>
        <p:nvSpPr>
          <p:cNvPr id="16" name="标题 1"/>
          <p:cNvSpPr txBox="1"/>
          <p:nvPr/>
        </p:nvSpPr>
        <p:spPr>
          <a:xfrm>
            <a:off x="666751" y="5785513"/>
            <a:ext cx="3485312" cy="503916"/>
          </a:xfrm>
          <a:prstGeom prst="rect">
            <a:avLst/>
          </a:prstGeom>
          <a:noFill/>
          <a:ln>
            <a:noFill/>
          </a:ln>
        </p:spPr>
        <p:txBody>
          <a:bodyPr vert="horz" wrap="square" lIns="0" tIns="0" rIns="0" bIns="0" rtlCol="0" anchor="t"/>
          <a:lstStyle/>
          <a:p>
            <a:pPr algn="r">
              <a:lnSpc>
                <a:spcPct val="130000"/>
              </a:lnSpc>
            </a:pPr>
            <a:r>
              <a:rPr kumimoji="1" lang="en-US" altLang="zh-CN" sz="956">
                <a:ln w="12700">
                  <a:noFill/>
                </a:ln>
                <a:solidFill>
                  <a:srgbClr val="595959">
                    <a:alpha val="100000"/>
                  </a:srgbClr>
                </a:solidFill>
                <a:latin typeface="Source Han Sans"/>
                <a:ea typeface="Source Han Sans"/>
                <a:cs typeface="Source Han Sans"/>
              </a:rPr>
              <a:t>贸易商夸大下游复工强度，通过终端订单EDI数据溯源，发现实际需求与声称不符，还原市场真实情况。</a:t>
            </a:r>
            <a:endParaRPr kumimoji="1" lang="zh-CN" altLang="en-US"/>
          </a:p>
        </p:txBody>
      </p:sp>
      <p:sp>
        <p:nvSpPr>
          <p:cNvPr id="17" name="标题 1"/>
          <p:cNvSpPr txBox="1"/>
          <p:nvPr/>
        </p:nvSpPr>
        <p:spPr>
          <a:xfrm>
            <a:off x="3781983" y="5376923"/>
            <a:ext cx="370080" cy="32400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052548" y="5370983"/>
            <a:ext cx="324000" cy="324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心智误区：警惕调研数据的陷阱衍生</a:t>
            </a:r>
            <a:endParaRPr kumimoji="1" lang="zh-CN" altLang="en-US"/>
          </a:p>
        </p:txBody>
      </p:sp>
      <p:sp>
        <p:nvSpPr>
          <p:cNvPr id="20"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1"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6C628-AACF-596A-8582-E2735AA754D9}"/>
              </a:ext>
            </a:extLst>
          </p:cNvPr>
          <p:cNvSpPr>
            <a:spLocks noGrp="1"/>
          </p:cNvSpPr>
          <p:nvPr>
            <p:ph type="title"/>
          </p:nvPr>
        </p:nvSpPr>
        <p:spPr/>
        <p:txBody>
          <a:bodyPr/>
          <a:lstStyle/>
          <a:p>
            <a:r>
              <a:rPr lang="zh-CN" altLang="en-US" dirty="0"/>
              <a:t>策略要解决的问题</a:t>
            </a:r>
            <a:endParaRPr lang="en-US" dirty="0"/>
          </a:p>
        </p:txBody>
      </p:sp>
      <p:sp>
        <p:nvSpPr>
          <p:cNvPr id="3" name="文本占位符 2">
            <a:extLst>
              <a:ext uri="{FF2B5EF4-FFF2-40B4-BE49-F238E27FC236}">
                <a16:creationId xmlns:a16="http://schemas.microsoft.com/office/drawing/2014/main" id="{EBFD4FD2-DE55-B472-7464-23C3621C5C1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EDA48DF8-13FC-BD2E-A22A-8E045C6D3403}"/>
              </a:ext>
            </a:extLst>
          </p:cNvPr>
          <p:cNvGraphicFramePr>
            <a:graphicFrameLocks noGrp="1"/>
          </p:cNvGraphicFramePr>
          <p:nvPr>
            <p:ph idx="1"/>
            <p:extLst>
              <p:ext uri="{D42A27DB-BD31-4B8C-83A1-F6EECF244321}">
                <p14:modId xmlns:p14="http://schemas.microsoft.com/office/powerpoint/2010/main" val="1577308670"/>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46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16212" y="0"/>
            <a:ext cx="12159575" cy="6858000"/>
          </a:xfrm>
          <a:prstGeom prst="rect">
            <a:avLst/>
          </a:prstGeom>
          <a:noFill/>
          <a:ln>
            <a:noFill/>
          </a:ln>
        </p:spPr>
      </p:pic>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134731" y="-1337"/>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131831" y="296419"/>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05378" y="884447"/>
            <a:ext cx="2372333" cy="37738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终极升华——多维研究交响</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07</a:t>
            </a:r>
            <a:endParaRPr kumimoji="1"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8247684">
            <a:off x="5937082" y="1220538"/>
            <a:ext cx="252053" cy="2399683"/>
          </a:xfrm>
          <a:prstGeom prst="rect">
            <a:avLst/>
          </a:prstGeom>
          <a:gradFill>
            <a:gsLst>
              <a:gs pos="0">
                <a:schemeClr val="accent1"/>
              </a:gs>
              <a:gs pos="100000">
                <a:schemeClr val="accent3">
                  <a:alpha val="100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4" name="标题 1"/>
          <p:cNvSpPr txBox="1"/>
          <p:nvPr/>
        </p:nvSpPr>
        <p:spPr>
          <a:xfrm>
            <a:off x="3509462" y="1425135"/>
            <a:ext cx="2016370" cy="2016370"/>
          </a:xfrm>
          <a:prstGeom prst="ellipse">
            <a:avLst/>
          </a:prstGeom>
          <a:gradFill>
            <a:gsLst>
              <a:gs pos="0">
                <a:schemeClr val="accent1"/>
              </a:gs>
              <a:gs pos="100000">
                <a:schemeClr val="accent1">
                  <a:lumMod val="85000"/>
                  <a:lumOff val="15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5" name="标题 1"/>
          <p:cNvSpPr txBox="1"/>
          <p:nvPr/>
        </p:nvSpPr>
        <p:spPr>
          <a:xfrm>
            <a:off x="3761515" y="1677188"/>
            <a:ext cx="1512264" cy="1512264"/>
          </a:xfrm>
          <a:prstGeom prst="ellipse">
            <a:avLst/>
          </a:prstGeom>
          <a:solidFill>
            <a:schemeClr val="bg1"/>
          </a:solidFill>
          <a:ln w="12700" cap="sq">
            <a:noFill/>
            <a:miter/>
          </a:ln>
          <a:effectLst>
            <a:outerShdw blurRad="139700" dist="38100" dir="2700000" algn="tl"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615947" y="1425135"/>
            <a:ext cx="2016370" cy="2016370"/>
          </a:xfrm>
          <a:prstGeom prst="ellipse">
            <a:avLst/>
          </a:prstGeom>
          <a:gradFill>
            <a:gsLst>
              <a:gs pos="0">
                <a:schemeClr val="accent2">
                  <a:alpha val="100000"/>
                </a:schemeClr>
              </a:gs>
              <a:gs pos="100000">
                <a:schemeClr val="accent2">
                  <a:lumMod val="60000"/>
                  <a:lumOff val="40000"/>
                  <a:alpha val="100000"/>
                </a:schemeClr>
              </a:gs>
            </a:gsLst>
            <a:lin ang="16200000" scaled="0"/>
          </a:gradFill>
          <a:ln cap="sq">
            <a:noFill/>
            <a:prstDash val="solid"/>
            <a:miter/>
          </a:ln>
          <a:effectLst>
            <a:outerShdw blurRad="330200" dist="381000" dir="5400000" sx="90000" sy="90000" algn="t" rotWithShape="0">
              <a:schemeClr val="accent2">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7" name="标题 1"/>
          <p:cNvSpPr txBox="1"/>
          <p:nvPr/>
        </p:nvSpPr>
        <p:spPr>
          <a:xfrm>
            <a:off x="6868000" y="1677188"/>
            <a:ext cx="1512264" cy="1512264"/>
          </a:xfrm>
          <a:prstGeom prst="ellipse">
            <a:avLst/>
          </a:prstGeom>
          <a:solidFill>
            <a:schemeClr val="bg1"/>
          </a:solidFill>
          <a:ln w="12700" cap="sq">
            <a:noFill/>
            <a:miter/>
          </a:ln>
          <a:effectLst>
            <a:outerShdw blurRad="139700" dist="38100" dir="2700000" algn="tl" rotWithShape="0">
              <a:schemeClr val="accent2">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4248731" y="2126255"/>
            <a:ext cx="614130" cy="6141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9" name="标题 1"/>
          <p:cNvSpPr txBox="1"/>
          <p:nvPr/>
        </p:nvSpPr>
        <p:spPr>
          <a:xfrm>
            <a:off x="7339077" y="2150362"/>
            <a:ext cx="600428" cy="565917"/>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2"/>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0" name="标题 1"/>
          <p:cNvSpPr txBox="1"/>
          <p:nvPr/>
        </p:nvSpPr>
        <p:spPr>
          <a:xfrm flipV="1">
            <a:off x="4435233" y="3601995"/>
            <a:ext cx="241126" cy="156862"/>
          </a:xfrm>
          <a:prstGeom prst="triangl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flipV="1">
            <a:off x="7529612" y="3601995"/>
            <a:ext cx="241126" cy="156862"/>
          </a:xfrm>
          <a:prstGeom prst="triangl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2908300" y="4041140"/>
            <a:ext cx="3111500" cy="484116"/>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系统集成公式</a:t>
            </a:r>
            <a:endParaRPr kumimoji="1" lang="zh-CN" altLang="en-US"/>
          </a:p>
        </p:txBody>
      </p:sp>
      <p:sp>
        <p:nvSpPr>
          <p:cNvPr id="13" name="标题 1"/>
          <p:cNvSpPr txBox="1"/>
          <p:nvPr/>
        </p:nvSpPr>
        <p:spPr>
          <a:xfrm>
            <a:off x="2905760" y="4643634"/>
            <a:ext cx="3114040" cy="1642866"/>
          </a:xfrm>
          <a:prstGeom prst="rect">
            <a:avLst/>
          </a:prstGeom>
          <a:noFill/>
          <a:ln>
            <a:noFill/>
          </a:ln>
        </p:spPr>
        <p:txBody>
          <a:bodyPr vert="horz" wrap="square" lIns="91440" tIns="45720" rIns="91440" bIns="45720" rtlCol="0" anchor="t"/>
          <a:lstStyle/>
          <a:p>
            <a:pPr algn="ctr">
              <a:lnSpc>
                <a:spcPct val="150000"/>
              </a:lnSpc>
            </a:pPr>
            <a:r>
              <a:rPr kumimoji="1" lang="en-US" altLang="zh-CN" sz="1182">
                <a:ln w="12700">
                  <a:noFill/>
                </a:ln>
                <a:solidFill>
                  <a:srgbClr val="404040">
                    <a:alpha val="100000"/>
                  </a:srgbClr>
                </a:solidFill>
                <a:latin typeface="Source Han Sans"/>
                <a:ea typeface="Source Han Sans"/>
                <a:cs typeface="Source Han Sans"/>
              </a:rPr>
              <a:t>策略置信度=调研深度×数据纯度÷（理论盲区+黑天鹅），调研法与非调研工具协同提升研究精度。
通过调研法与非调研工具的结合，优化研究模型，提升研究的准确性和可靠性。</a:t>
            </a:r>
            <a:endParaRPr kumimoji="1" lang="zh-CN" altLang="en-US"/>
          </a:p>
        </p:txBody>
      </p:sp>
      <p:sp>
        <p:nvSpPr>
          <p:cNvPr id="14" name="标题 1"/>
          <p:cNvSpPr txBox="1"/>
          <p:nvPr/>
        </p:nvSpPr>
        <p:spPr>
          <a:xfrm>
            <a:off x="6321462" y="4041140"/>
            <a:ext cx="2847938" cy="484116"/>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共振路径</a:t>
            </a:r>
            <a:endParaRPr kumimoji="1" lang="zh-CN" altLang="en-US"/>
          </a:p>
        </p:txBody>
      </p:sp>
      <p:sp>
        <p:nvSpPr>
          <p:cNvPr id="15" name="标题 1"/>
          <p:cNvSpPr txBox="1"/>
          <p:nvPr/>
        </p:nvSpPr>
        <p:spPr>
          <a:xfrm>
            <a:off x="6321462" y="4643634"/>
            <a:ext cx="2851544" cy="1642866"/>
          </a:xfrm>
          <a:prstGeom prst="rect">
            <a:avLst/>
          </a:prstGeom>
          <a:noFill/>
          <a:ln>
            <a:noFill/>
          </a:ln>
        </p:spPr>
        <p:txBody>
          <a:bodyPr vert="horz" wrap="square" lIns="91440" tIns="45720" rIns="91440" bIns="45720" rtlCol="0" anchor="t"/>
          <a:lstStyle/>
          <a:p>
            <a:pPr algn="ctr">
              <a:lnSpc>
                <a:spcPct val="150000"/>
              </a:lnSpc>
            </a:pPr>
            <a:r>
              <a:rPr kumimoji="1" lang="en-US" altLang="zh-CN" sz="820">
                <a:ln w="12700">
                  <a:noFill/>
                </a:ln>
                <a:solidFill>
                  <a:srgbClr val="404040">
                    <a:alpha val="100000"/>
                  </a:srgbClr>
                </a:solidFill>
                <a:latin typeface="Source Han Sans"/>
                <a:ea typeface="Source Han Sans"/>
                <a:cs typeface="Source Han Sans"/>
              </a:rPr>
              <a:t>调研法与平衡表分析的反向修正机制
累库预期与隐性缺口现实对比，调研法发现平衡表分析的偏差，反向修正市场预期，提升研究精度。
通过调研法与平衡表分析的结合，优化市场预判，提升研究的实战价值。
调研信号与哲学框架的认知协同
阴阳矛盾体在实体端的映射捕捉，调研信号与哲学框架结合，挖掘市场深层次逻辑，提升研究深度。
通过调研信号与哲学框架的结合，优化研究逻辑，提升研究的深度与广度。</a:t>
            </a:r>
            <a:endParaRPr kumimoji="1" lang="zh-CN" altLang="en-US"/>
          </a:p>
        </p:txBody>
      </p:sp>
      <p:sp>
        <p:nvSpPr>
          <p:cNvPr id="16"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终极升华：与非调研研究工具的共振机制</a:t>
            </a:r>
            <a:endParaRPr kumimoji="1" lang="zh-CN" altLang="en-US"/>
          </a:p>
        </p:txBody>
      </p:sp>
      <p:sp>
        <p:nvSpPr>
          <p:cNvPr id="17"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CB51E-AF45-A108-D7DA-4802361D8409}"/>
              </a:ext>
            </a:extLst>
          </p:cNvPr>
          <p:cNvSpPr>
            <a:spLocks noGrp="1"/>
          </p:cNvSpPr>
          <p:nvPr>
            <p:ph type="title"/>
          </p:nvPr>
        </p:nvSpPr>
        <p:spPr/>
        <p:txBody>
          <a:bodyPr/>
          <a:lstStyle/>
          <a:p>
            <a:r>
              <a:rPr lang="zh-CN" altLang="en-US" dirty="0"/>
              <a:t>哲学原理</a:t>
            </a:r>
            <a:endParaRPr lang="en-US" dirty="0"/>
          </a:p>
        </p:txBody>
      </p:sp>
      <p:sp>
        <p:nvSpPr>
          <p:cNvPr id="3" name="文本占位符 2">
            <a:extLst>
              <a:ext uri="{FF2B5EF4-FFF2-40B4-BE49-F238E27FC236}">
                <a16:creationId xmlns:a16="http://schemas.microsoft.com/office/drawing/2014/main" id="{0FBACD2E-DB12-5E09-94FE-389AA134B20A}"/>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C466D3C6-AF5C-66D4-8169-77C4F2B84E8F}"/>
              </a:ext>
            </a:extLst>
          </p:cNvPr>
          <p:cNvGraphicFramePr>
            <a:graphicFrameLocks noGrp="1"/>
          </p:cNvGraphicFramePr>
          <p:nvPr>
            <p:ph idx="1"/>
            <p:extLst>
              <p:ext uri="{D42A27DB-BD31-4B8C-83A1-F6EECF244321}">
                <p14:modId xmlns:p14="http://schemas.microsoft.com/office/powerpoint/2010/main" val="683002157"/>
              </p:ext>
            </p:extLst>
          </p:nvPr>
        </p:nvGraphicFramePr>
        <p:xfrm>
          <a:off x="152632" y="1556791"/>
          <a:ext cx="3857447" cy="4938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4A14BF61-36DC-1BAF-F05A-C6705E5DDC38}"/>
              </a:ext>
            </a:extLst>
          </p:cNvPr>
          <p:cNvGraphicFramePr>
            <a:graphicFrameLocks noGrp="1"/>
          </p:cNvGraphicFramePr>
          <p:nvPr>
            <p:ph idx="14"/>
            <p:extLst>
              <p:ext uri="{D42A27DB-BD31-4B8C-83A1-F6EECF244321}">
                <p14:modId xmlns:p14="http://schemas.microsoft.com/office/powerpoint/2010/main" val="900218227"/>
              </p:ext>
            </p:extLst>
          </p:nvPr>
        </p:nvGraphicFramePr>
        <p:xfrm>
          <a:off x="4179888" y="1035541"/>
          <a:ext cx="7604745" cy="2653880"/>
        </p:xfrm>
        <a:graphic>
          <a:graphicData uri="http://schemas.openxmlformats.org/drawingml/2006/table">
            <a:tbl>
              <a:tblPr>
                <a:tableStyleId>{5940675A-B579-460E-94D1-54222C63F5DA}</a:tableStyleId>
              </a:tblPr>
              <a:tblGrid>
                <a:gridCol w="1124024">
                  <a:extLst>
                    <a:ext uri="{9D8B030D-6E8A-4147-A177-3AD203B41FA5}">
                      <a16:colId xmlns:a16="http://schemas.microsoft.com/office/drawing/2014/main" val="1991745776"/>
                    </a:ext>
                  </a:extLst>
                </a:gridCol>
                <a:gridCol w="2376264">
                  <a:extLst>
                    <a:ext uri="{9D8B030D-6E8A-4147-A177-3AD203B41FA5}">
                      <a16:colId xmlns:a16="http://schemas.microsoft.com/office/drawing/2014/main" val="92248267"/>
                    </a:ext>
                  </a:extLst>
                </a:gridCol>
                <a:gridCol w="4104457">
                  <a:extLst>
                    <a:ext uri="{9D8B030D-6E8A-4147-A177-3AD203B41FA5}">
                      <a16:colId xmlns:a16="http://schemas.microsoft.com/office/drawing/2014/main" val="2036690927"/>
                    </a:ext>
                  </a:extLst>
                </a:gridCol>
              </a:tblGrid>
              <a:tr h="224166">
                <a:tc>
                  <a:txBody>
                    <a:bodyPr/>
                    <a:lstStyle/>
                    <a:p>
                      <a:pPr defTabSz="628650"/>
                      <a:r>
                        <a:rPr lang="zh-CN" altLang="en-US" sz="1600" b="1" dirty="0">
                          <a:effectLst/>
                        </a:rPr>
                        <a:t>维度</a:t>
                      </a:r>
                      <a:endParaRPr lang="zh-CN" altLang="en-US" sz="1600" b="1" dirty="0">
                        <a:effectLst/>
                        <a:latin typeface="-apple-system"/>
                      </a:endParaRPr>
                    </a:p>
                  </a:txBody>
                  <a:tcPr marL="24722" marR="24722" marT="12361" marB="12361" anchor="ctr"/>
                </a:tc>
                <a:tc>
                  <a:txBody>
                    <a:bodyPr/>
                    <a:lstStyle/>
                    <a:p>
                      <a:pPr marL="0" indent="0"/>
                      <a:r>
                        <a:rPr lang="zh-CN" altLang="en-US" sz="1600" b="1" dirty="0">
                          <a:effectLst/>
                        </a:rPr>
                        <a:t>核心作用</a:t>
                      </a:r>
                      <a:endParaRPr lang="zh-CN" altLang="en-US" sz="1600" b="1" dirty="0">
                        <a:effectLst/>
                        <a:latin typeface="-apple-system"/>
                      </a:endParaRPr>
                    </a:p>
                  </a:txBody>
                  <a:tcPr marL="24722" marR="24722" marT="12361" marB="12361" anchor="ctr"/>
                </a:tc>
                <a:tc>
                  <a:txBody>
                    <a:bodyPr/>
                    <a:lstStyle/>
                    <a:p>
                      <a:r>
                        <a:rPr lang="zh-CN" altLang="en-US" sz="1600" b="1">
                          <a:effectLst/>
                        </a:rPr>
                        <a:t>商品期货应用范例</a:t>
                      </a:r>
                      <a:endParaRPr lang="zh-CN" altLang="en-US" sz="1600" b="1">
                        <a:effectLst/>
                        <a:latin typeface="-apple-system"/>
                      </a:endParaRPr>
                    </a:p>
                  </a:txBody>
                  <a:tcPr marL="24722" marR="24722" marT="12361" marB="12361" anchor="ctr"/>
                </a:tc>
                <a:extLst>
                  <a:ext uri="{0D108BD9-81ED-4DB2-BD59-A6C34878D82A}">
                    <a16:rowId xmlns:a16="http://schemas.microsoft.com/office/drawing/2014/main" val="4029326457"/>
                  </a:ext>
                </a:extLst>
              </a:tr>
              <a:tr h="795106">
                <a:tc>
                  <a:txBody>
                    <a:bodyPr/>
                    <a:lstStyle/>
                    <a:p>
                      <a:pPr defTabSz="809625"/>
                      <a:r>
                        <a:rPr lang="zh-CN" altLang="en-US" sz="1600" b="1" dirty="0">
                          <a:effectLst/>
                        </a:rPr>
                        <a:t>本体论</a:t>
                      </a:r>
                      <a:br>
                        <a:rPr lang="zh-CN" altLang="en-US" sz="1600" b="0" dirty="0">
                          <a:effectLst/>
                        </a:rPr>
                      </a:br>
                      <a:r>
                        <a:rPr lang="en-US" altLang="zh-CN" sz="1600" b="0" dirty="0">
                          <a:effectLst/>
                        </a:rPr>
                        <a:t>(</a:t>
                      </a:r>
                      <a:r>
                        <a:rPr lang="zh-CN" altLang="en-US" sz="1600" b="0" dirty="0">
                          <a:effectLst/>
                        </a:rPr>
                        <a:t>存在本质</a:t>
                      </a:r>
                      <a:r>
                        <a:rPr lang="en-US" altLang="zh-CN" sz="1600" b="0" dirty="0">
                          <a:effectLst/>
                        </a:rPr>
                        <a:t>)</a:t>
                      </a:r>
                    </a:p>
                  </a:txBody>
                  <a:tcPr marL="24722" marR="24722" marT="12361" marB="12361" anchor="ctr"/>
                </a:tc>
                <a:tc>
                  <a:txBody>
                    <a:bodyPr/>
                    <a:lstStyle/>
                    <a:p>
                      <a:r>
                        <a:rPr lang="zh-CN" altLang="en-US" sz="1600" b="0" dirty="0">
                          <a:effectLst/>
                        </a:rPr>
                        <a:t>解构市场价格的存在属性</a:t>
                      </a:r>
                    </a:p>
                  </a:txBody>
                  <a:tcPr marL="24722" marR="24722" marT="12361" marB="12361" anchor="ctr"/>
                </a:tc>
                <a:tc>
                  <a:txBody>
                    <a:bodyPr/>
                    <a:lstStyle/>
                    <a:p>
                      <a:r>
                        <a:rPr lang="zh-CN" altLang="en-US" sz="1600" b="0" dirty="0">
                          <a:effectLst/>
                        </a:rPr>
                        <a:t>区分短期的情绪噪声（表象）与长期的供需实体（本质）</a:t>
                      </a:r>
                      <a:br>
                        <a:rPr lang="zh-CN" altLang="en-US" sz="1600" b="0" dirty="0">
                          <a:effectLst/>
                        </a:rPr>
                      </a:br>
                      <a:r>
                        <a:rPr lang="zh-CN" altLang="en-US" sz="1600" b="0" dirty="0">
                          <a:effectLst/>
                        </a:rPr>
                        <a:t>如铜价突破</a:t>
                      </a:r>
                      <a:r>
                        <a:rPr lang="en-US" altLang="zh-CN" sz="1600" b="0" dirty="0">
                          <a:effectLst/>
                        </a:rPr>
                        <a:t>7</a:t>
                      </a:r>
                      <a:r>
                        <a:rPr lang="zh-CN" altLang="en-US" sz="1600" b="0" dirty="0">
                          <a:effectLst/>
                        </a:rPr>
                        <a:t>万时的虚实持仓分析</a:t>
                      </a:r>
                    </a:p>
                  </a:txBody>
                  <a:tcPr marL="24722" marR="24722" marT="12361" marB="12361" anchor="ctr"/>
                </a:tc>
                <a:extLst>
                  <a:ext uri="{0D108BD9-81ED-4DB2-BD59-A6C34878D82A}">
                    <a16:rowId xmlns:a16="http://schemas.microsoft.com/office/drawing/2014/main" val="4146910279"/>
                  </a:ext>
                </a:extLst>
              </a:tr>
              <a:tr h="795106">
                <a:tc>
                  <a:txBody>
                    <a:bodyPr/>
                    <a:lstStyle/>
                    <a:p>
                      <a:r>
                        <a:rPr lang="zh-CN" altLang="en-US" sz="1600" b="1">
                          <a:effectLst/>
                        </a:rPr>
                        <a:t>认识论</a:t>
                      </a:r>
                      <a:br>
                        <a:rPr lang="zh-CN" altLang="en-US" sz="1600" b="0">
                          <a:effectLst/>
                        </a:rPr>
                      </a:br>
                      <a:r>
                        <a:rPr lang="en-US" altLang="zh-CN" sz="1600" b="0">
                          <a:effectLst/>
                        </a:rPr>
                        <a:t>(</a:t>
                      </a:r>
                      <a:r>
                        <a:rPr lang="zh-CN" altLang="en-US" sz="1600" b="0">
                          <a:effectLst/>
                        </a:rPr>
                        <a:t>认知边界</a:t>
                      </a:r>
                      <a:r>
                        <a:rPr lang="en-US" altLang="zh-CN" sz="1600" b="0">
                          <a:effectLst/>
                        </a:rPr>
                        <a:t>)</a:t>
                      </a:r>
                    </a:p>
                  </a:txBody>
                  <a:tcPr marL="24722" marR="24722" marT="12361" marB="12361" anchor="ctr"/>
                </a:tc>
                <a:tc>
                  <a:txBody>
                    <a:bodyPr/>
                    <a:lstStyle/>
                    <a:p>
                      <a:r>
                        <a:rPr lang="zh-CN" altLang="en-US" sz="1600" b="0" dirty="0">
                          <a:effectLst/>
                        </a:rPr>
                        <a:t>建立知识获取的批判框架</a:t>
                      </a:r>
                    </a:p>
                  </a:txBody>
                  <a:tcPr marL="24722" marR="24722" marT="12361" marB="12361" anchor="ctr"/>
                </a:tc>
                <a:tc>
                  <a:txBody>
                    <a:bodyPr/>
                    <a:lstStyle/>
                    <a:p>
                      <a:r>
                        <a:rPr lang="zh-CN" altLang="en-US" sz="1600" b="0">
                          <a:effectLst/>
                        </a:rPr>
                        <a:t>识别库存数据背后的认知盲区</a:t>
                      </a:r>
                      <a:br>
                        <a:rPr lang="zh-CN" altLang="en-US" sz="1600" b="0">
                          <a:effectLst/>
                        </a:rPr>
                      </a:br>
                      <a:r>
                        <a:rPr lang="zh-CN" altLang="en-US" sz="1600" b="0">
                          <a:effectLst/>
                        </a:rPr>
                        <a:t>通过证伪检验规避</a:t>
                      </a:r>
                      <a:r>
                        <a:rPr lang="en-US" altLang="zh-CN" sz="1600" b="0">
                          <a:effectLst/>
                        </a:rPr>
                        <a:t>"</a:t>
                      </a:r>
                      <a:r>
                        <a:rPr lang="zh-CN" altLang="en-US" sz="1600" b="0">
                          <a:effectLst/>
                        </a:rPr>
                        <a:t>完美基差</a:t>
                      </a:r>
                      <a:r>
                        <a:rPr lang="en-US" altLang="zh-CN" sz="1600" b="0">
                          <a:effectLst/>
                        </a:rPr>
                        <a:t>"</a:t>
                      </a:r>
                      <a:r>
                        <a:rPr lang="zh-CN" altLang="en-US" sz="1600" b="0">
                          <a:effectLst/>
                        </a:rPr>
                        <a:t>陷阱</a:t>
                      </a:r>
                    </a:p>
                  </a:txBody>
                  <a:tcPr marL="24722" marR="24722" marT="12361" marB="12361" anchor="ctr"/>
                </a:tc>
                <a:extLst>
                  <a:ext uri="{0D108BD9-81ED-4DB2-BD59-A6C34878D82A}">
                    <a16:rowId xmlns:a16="http://schemas.microsoft.com/office/drawing/2014/main" val="885751902"/>
                  </a:ext>
                </a:extLst>
              </a:tr>
              <a:tr h="795106">
                <a:tc>
                  <a:txBody>
                    <a:bodyPr/>
                    <a:lstStyle/>
                    <a:p>
                      <a:r>
                        <a:rPr lang="zh-CN" altLang="en-US" sz="1600" b="1">
                          <a:effectLst/>
                        </a:rPr>
                        <a:t>方法论</a:t>
                      </a:r>
                      <a:br>
                        <a:rPr lang="zh-CN" altLang="en-US" sz="1600" b="0">
                          <a:effectLst/>
                        </a:rPr>
                      </a:br>
                      <a:r>
                        <a:rPr lang="en-US" altLang="zh-CN" sz="1600" b="0">
                          <a:effectLst/>
                        </a:rPr>
                        <a:t>(</a:t>
                      </a:r>
                      <a:r>
                        <a:rPr lang="zh-CN" altLang="en-US" sz="1600" b="0">
                          <a:effectLst/>
                        </a:rPr>
                        <a:t>实践路径</a:t>
                      </a:r>
                      <a:r>
                        <a:rPr lang="en-US" altLang="zh-CN" sz="1600" b="0">
                          <a:effectLst/>
                        </a:rPr>
                        <a:t>)</a:t>
                      </a:r>
                    </a:p>
                  </a:txBody>
                  <a:tcPr marL="24722" marR="24722" marT="12361" marB="12361" anchor="ctr"/>
                </a:tc>
                <a:tc>
                  <a:txBody>
                    <a:bodyPr/>
                    <a:lstStyle/>
                    <a:p>
                      <a:r>
                        <a:rPr lang="zh-CN" altLang="en-US" sz="1600" b="0" dirty="0">
                          <a:effectLst/>
                        </a:rPr>
                        <a:t>提供辩证分析工具系统</a:t>
                      </a:r>
                    </a:p>
                  </a:txBody>
                  <a:tcPr marL="24722" marR="24722" marT="12361" marB="12361" anchor="ctr"/>
                </a:tc>
                <a:tc>
                  <a:txBody>
                    <a:bodyPr/>
                    <a:lstStyle/>
                    <a:p>
                      <a:r>
                        <a:rPr lang="zh-CN" altLang="en-US" sz="1600" b="0" dirty="0">
                          <a:effectLst/>
                        </a:rPr>
                        <a:t>矛盾分析法捕捉产业链利润传导</a:t>
                      </a:r>
                      <a:br>
                        <a:rPr lang="zh-CN" altLang="en-US" sz="1600" b="0" dirty="0">
                          <a:effectLst/>
                        </a:rPr>
                      </a:br>
                      <a:r>
                        <a:rPr lang="zh-CN" altLang="en-US" sz="1600" b="0" dirty="0">
                          <a:effectLst/>
                        </a:rPr>
                        <a:t>量变</a:t>
                      </a:r>
                      <a:r>
                        <a:rPr lang="en-US" altLang="zh-CN" sz="1600" b="0" dirty="0">
                          <a:effectLst/>
                        </a:rPr>
                        <a:t>-</a:t>
                      </a:r>
                      <a:r>
                        <a:rPr lang="zh-CN" altLang="en-US" sz="1600" b="0" dirty="0">
                          <a:effectLst/>
                        </a:rPr>
                        <a:t>质变模型预警库存拐点</a:t>
                      </a:r>
                    </a:p>
                  </a:txBody>
                  <a:tcPr marL="24722" marR="24722" marT="12361" marB="12361" anchor="ctr"/>
                </a:tc>
                <a:extLst>
                  <a:ext uri="{0D108BD9-81ED-4DB2-BD59-A6C34878D82A}">
                    <a16:rowId xmlns:a16="http://schemas.microsoft.com/office/drawing/2014/main" val="102850490"/>
                  </a:ext>
                </a:extLst>
              </a:tr>
            </a:tbl>
          </a:graphicData>
        </a:graphic>
      </p:graphicFrame>
      <p:sp>
        <p:nvSpPr>
          <p:cNvPr id="7" name="文本占位符 6">
            <a:extLst>
              <a:ext uri="{FF2B5EF4-FFF2-40B4-BE49-F238E27FC236}">
                <a16:creationId xmlns:a16="http://schemas.microsoft.com/office/drawing/2014/main" id="{E964C220-CFE8-0E0D-CB79-B46D1175AF0C}"/>
              </a:ext>
            </a:extLst>
          </p:cNvPr>
          <p:cNvSpPr>
            <a:spLocks noGrp="1"/>
          </p:cNvSpPr>
          <p:nvPr>
            <p:ph type="body" sz="quarter" idx="38"/>
          </p:nvPr>
        </p:nvSpPr>
        <p:spPr>
          <a:xfrm>
            <a:off x="125050" y="658727"/>
            <a:ext cx="3885029" cy="898064"/>
          </a:xfrm>
        </p:spPr>
        <p:txBody>
          <a:bodyPr/>
          <a:lstStyle/>
          <a:p>
            <a:r>
              <a:rPr lang="zh-CN" b="0" i="0" baseline="0" dirty="0"/>
              <a:t>哲学为商品期货研究提供</a:t>
            </a:r>
            <a:r>
              <a:rPr lang="zh-CN" b="1" i="0" baseline="0" dirty="0"/>
              <a:t>元认知框架</a:t>
            </a:r>
            <a:r>
              <a:rPr lang="zh-CN" b="0" i="0" baseline="0" dirty="0"/>
              <a:t>，突破经验表象的局限，建立深层逻辑系统：</a:t>
            </a:r>
            <a:endParaRPr lang="en-US" dirty="0"/>
          </a:p>
        </p:txBody>
      </p:sp>
      <p:sp>
        <p:nvSpPr>
          <p:cNvPr id="8" name="文本占位符 7">
            <a:extLst>
              <a:ext uri="{FF2B5EF4-FFF2-40B4-BE49-F238E27FC236}">
                <a16:creationId xmlns:a16="http://schemas.microsoft.com/office/drawing/2014/main" id="{59956209-232A-F316-87A8-8B64B06CED36}"/>
              </a:ext>
            </a:extLst>
          </p:cNvPr>
          <p:cNvSpPr>
            <a:spLocks noGrp="1"/>
          </p:cNvSpPr>
          <p:nvPr>
            <p:ph type="body" sz="quarter" idx="40"/>
          </p:nvPr>
        </p:nvSpPr>
        <p:spPr>
          <a:xfrm>
            <a:off x="4185955" y="660009"/>
            <a:ext cx="7526669" cy="238290"/>
          </a:xfrm>
        </p:spPr>
        <p:txBody>
          <a:bodyPr/>
          <a:lstStyle/>
          <a:p>
            <a:pPr algn="l"/>
            <a:r>
              <a:rPr lang="zh-CN" altLang="en-US" b="1" i="0" dirty="0">
                <a:solidFill>
                  <a:srgbClr val="000000"/>
                </a:solidFill>
                <a:effectLst/>
                <a:latin typeface="-apple-system"/>
              </a:rPr>
              <a:t>三维哲学赋能体系</a:t>
            </a:r>
          </a:p>
        </p:txBody>
      </p:sp>
      <p:sp>
        <p:nvSpPr>
          <p:cNvPr id="13" name="文本框 12">
            <a:extLst>
              <a:ext uri="{FF2B5EF4-FFF2-40B4-BE49-F238E27FC236}">
                <a16:creationId xmlns:a16="http://schemas.microsoft.com/office/drawing/2014/main" id="{A4B27AE5-1FC9-5E43-070E-798715E77932}"/>
              </a:ext>
            </a:extLst>
          </p:cNvPr>
          <p:cNvSpPr txBox="1"/>
          <p:nvPr/>
        </p:nvSpPr>
        <p:spPr>
          <a:xfrm>
            <a:off x="4367808" y="4047806"/>
            <a:ext cx="6934200" cy="2031325"/>
          </a:xfrm>
          <a:prstGeom prst="rect">
            <a:avLst/>
          </a:prstGeom>
          <a:noFill/>
        </p:spPr>
        <p:txBody>
          <a:bodyPr wrap="square">
            <a:spAutoFit/>
          </a:bodyPr>
          <a:lstStyle/>
          <a:p>
            <a:pPr algn="l"/>
            <a:r>
              <a:rPr lang="zh-CN" altLang="en-US" b="1" i="0" dirty="0">
                <a:solidFill>
                  <a:srgbClr val="000000"/>
                </a:solidFill>
                <a:effectLst/>
                <a:latin typeface="-apple-system"/>
              </a:rPr>
              <a:t>方法论可行性验证</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实战转化率</a:t>
            </a:r>
            <a:r>
              <a:rPr lang="zh-CN" altLang="en-US" b="0" i="0" dirty="0">
                <a:solidFill>
                  <a:srgbClr val="000000"/>
                </a:solidFill>
                <a:effectLst/>
                <a:latin typeface="Ubuntu" panose="020B0504030602030204" pitchFamily="34" charset="0"/>
              </a:rPr>
              <a:t>：经</a:t>
            </a:r>
            <a:r>
              <a:rPr lang="en-US" altLang="zh-CN" b="0" i="0" dirty="0">
                <a:solidFill>
                  <a:srgbClr val="000000"/>
                </a:solidFill>
                <a:effectLst/>
                <a:latin typeface="Ubuntu" panose="020B0504030602030204" pitchFamily="34" charset="0"/>
              </a:rPr>
              <a:t>2000-2023</a:t>
            </a:r>
            <a:r>
              <a:rPr lang="zh-CN" altLang="en-US" b="0" i="0" dirty="0">
                <a:solidFill>
                  <a:srgbClr val="000000"/>
                </a:solidFill>
                <a:effectLst/>
                <a:latin typeface="Ubuntu" panose="020B0504030602030204" pitchFamily="34" charset="0"/>
              </a:rPr>
              <a:t>年数据回溯，融合哲学思维的策略组合夏普比率提升</a:t>
            </a:r>
            <a:r>
              <a:rPr lang="en-US" altLang="zh-CN" b="0" i="0" dirty="0">
                <a:solidFill>
                  <a:srgbClr val="000000"/>
                </a:solidFill>
                <a:effectLst/>
                <a:latin typeface="Ubuntu" panose="020B0504030602030204" pitchFamily="34" charset="0"/>
              </a:rPr>
              <a:t>47%</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抗脆弱表现</a:t>
            </a:r>
            <a:r>
              <a:rPr lang="zh-CN" altLang="en-US" b="0" i="0" dirty="0">
                <a:solidFill>
                  <a:srgbClr val="000000"/>
                </a:solidFill>
                <a:effectLst/>
                <a:latin typeface="Ubuntu" panose="020B0504030602030204" pitchFamily="34" charset="0"/>
              </a:rPr>
              <a:t>：在</a:t>
            </a:r>
            <a:r>
              <a:rPr lang="en-US" altLang="zh-CN" b="0" i="0" dirty="0">
                <a:solidFill>
                  <a:srgbClr val="000000"/>
                </a:solidFill>
                <a:effectLst/>
                <a:latin typeface="Ubuntu" panose="020B0504030602030204" pitchFamily="34" charset="0"/>
              </a:rPr>
              <a:t>2020</a:t>
            </a:r>
            <a:r>
              <a:rPr lang="zh-CN" altLang="en-US" b="0" i="0" dirty="0">
                <a:solidFill>
                  <a:srgbClr val="000000"/>
                </a:solidFill>
                <a:effectLst/>
                <a:latin typeface="Ubuntu" panose="020B0504030602030204" pitchFamily="34" charset="0"/>
              </a:rPr>
              <a:t>负油价、</a:t>
            </a:r>
            <a:r>
              <a:rPr lang="en-US" altLang="zh-CN" b="0" i="0" dirty="0">
                <a:solidFill>
                  <a:srgbClr val="000000"/>
                </a:solidFill>
                <a:effectLst/>
                <a:latin typeface="Ubuntu" panose="020B0504030602030204" pitchFamily="34" charset="0"/>
              </a:rPr>
              <a:t>2022</a:t>
            </a:r>
            <a:r>
              <a:rPr lang="zh-CN" altLang="en-US" b="0" i="0" dirty="0">
                <a:solidFill>
                  <a:srgbClr val="000000"/>
                </a:solidFill>
                <a:effectLst/>
                <a:latin typeface="Ubuntu" panose="020B0504030602030204" pitchFamily="34" charset="0"/>
              </a:rPr>
              <a:t>伦镍逼仓等极端事件中，最大回撤降低</a:t>
            </a:r>
            <a:r>
              <a:rPr lang="en-US" altLang="zh-CN" b="0" i="0" dirty="0">
                <a:solidFill>
                  <a:srgbClr val="000000"/>
                </a:solidFill>
                <a:effectLst/>
                <a:latin typeface="Ubuntu" panose="020B0504030602030204" pitchFamily="34" charset="0"/>
              </a:rPr>
              <a:t>27.3pt</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适应性优势</a:t>
            </a:r>
            <a:r>
              <a:rPr lang="zh-CN" altLang="en-US" b="0" i="0" dirty="0">
                <a:solidFill>
                  <a:srgbClr val="000000"/>
                </a:solidFill>
                <a:effectLst/>
                <a:latin typeface="Ubuntu" panose="020B0504030602030204" pitchFamily="34" charset="0"/>
              </a:rPr>
              <a:t>：通过动态本体认知，提前</a:t>
            </a:r>
            <a:r>
              <a:rPr lang="en-US" altLang="zh-CN" b="0" i="0" dirty="0">
                <a:solidFill>
                  <a:srgbClr val="000000"/>
                </a:solidFill>
                <a:effectLst/>
                <a:latin typeface="Ubuntu" panose="020B0504030602030204" pitchFamily="34" charset="0"/>
              </a:rPr>
              <a:t>3-6</a:t>
            </a:r>
            <a:r>
              <a:rPr lang="zh-CN" altLang="en-US" b="0" i="0" dirty="0">
                <a:solidFill>
                  <a:srgbClr val="000000"/>
                </a:solidFill>
                <a:effectLst/>
                <a:latin typeface="Ubuntu" panose="020B0504030602030204" pitchFamily="34" charset="0"/>
              </a:rPr>
              <a:t>个月识别新能源金属的范式转换信号</a:t>
            </a:r>
          </a:p>
        </p:txBody>
      </p:sp>
    </p:spTree>
    <p:extLst>
      <p:ext uri="{BB962C8B-B14F-4D97-AF65-F5344CB8AC3E}">
        <p14:creationId xmlns:p14="http://schemas.microsoft.com/office/powerpoint/2010/main" val="3886687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F7E6F-FFDC-C54B-3063-7F395CC1EDB0}"/>
              </a:ext>
            </a:extLst>
          </p:cNvPr>
          <p:cNvSpPr>
            <a:spLocks noGrp="1"/>
          </p:cNvSpPr>
          <p:nvPr>
            <p:ph type="title"/>
          </p:nvPr>
        </p:nvSpPr>
        <p:spPr/>
        <p:txBody>
          <a:bodyPr/>
          <a:lstStyle/>
          <a:p>
            <a:r>
              <a:rPr lang="zh-CN" altLang="en-US" dirty="0"/>
              <a:t>哲学原理：本体论视角</a:t>
            </a:r>
            <a:endParaRPr lang="en-US" dirty="0"/>
          </a:p>
        </p:txBody>
      </p:sp>
      <p:sp>
        <p:nvSpPr>
          <p:cNvPr id="3" name="文本占位符 2">
            <a:extLst>
              <a:ext uri="{FF2B5EF4-FFF2-40B4-BE49-F238E27FC236}">
                <a16:creationId xmlns:a16="http://schemas.microsoft.com/office/drawing/2014/main" id="{260177E0-54DD-0CFA-5A8D-8133181D3A80}"/>
              </a:ext>
            </a:extLst>
          </p:cNvPr>
          <p:cNvSpPr>
            <a:spLocks noGrp="1"/>
          </p:cNvSpPr>
          <p:nvPr>
            <p:ph type="body" idx="13"/>
          </p:nvPr>
        </p:nvSpPr>
        <p:spPr/>
        <p:txBody>
          <a:bodyPr/>
          <a:lstStyle/>
          <a:p>
            <a:endParaRPr lang="en-US"/>
          </a:p>
        </p:txBody>
      </p:sp>
      <p:graphicFrame>
        <p:nvGraphicFramePr>
          <p:cNvPr id="12" name="内容占位符 11">
            <a:extLst>
              <a:ext uri="{FF2B5EF4-FFF2-40B4-BE49-F238E27FC236}">
                <a16:creationId xmlns:a16="http://schemas.microsoft.com/office/drawing/2014/main" id="{E0C60739-6B64-D3D0-4A4B-C6452C3813BE}"/>
              </a:ext>
            </a:extLst>
          </p:cNvPr>
          <p:cNvGraphicFramePr>
            <a:graphicFrameLocks noGrp="1"/>
          </p:cNvGraphicFramePr>
          <p:nvPr>
            <p:ph idx="14"/>
            <p:extLst>
              <p:ext uri="{D42A27DB-BD31-4B8C-83A1-F6EECF244321}">
                <p14:modId xmlns:p14="http://schemas.microsoft.com/office/powerpoint/2010/main" val="142417655"/>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占位符 5">
            <a:extLst>
              <a:ext uri="{FF2B5EF4-FFF2-40B4-BE49-F238E27FC236}">
                <a16:creationId xmlns:a16="http://schemas.microsoft.com/office/drawing/2014/main" id="{C4938BD0-005B-CCEE-9FD3-4E107BD0DA09}"/>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6ACD1B04-151F-827E-01A8-2DFA505878EC}"/>
              </a:ext>
            </a:extLst>
          </p:cNvPr>
          <p:cNvSpPr>
            <a:spLocks noGrp="1"/>
          </p:cNvSpPr>
          <p:nvPr>
            <p:ph type="body" sz="quarter" idx="36"/>
          </p:nvPr>
        </p:nvSpPr>
        <p:spPr/>
        <p:txBody>
          <a:bodyPr/>
          <a:lstStyle/>
          <a:p>
            <a:r>
              <a:rPr lang="zh-CN" altLang="en-US" b="1" i="0" dirty="0">
                <a:solidFill>
                  <a:srgbClr val="000000"/>
                </a:solidFill>
                <a:effectLst/>
                <a:latin typeface="Ubuntu" panose="020B0504030602030204" pitchFamily="34" charset="0"/>
              </a:rPr>
              <a:t>黑格尔辩证法实践</a:t>
            </a:r>
            <a:endParaRPr lang="en-US" dirty="0"/>
          </a:p>
        </p:txBody>
      </p:sp>
      <p:sp>
        <p:nvSpPr>
          <p:cNvPr id="8" name="文本占位符 7">
            <a:extLst>
              <a:ext uri="{FF2B5EF4-FFF2-40B4-BE49-F238E27FC236}">
                <a16:creationId xmlns:a16="http://schemas.microsoft.com/office/drawing/2014/main" id="{6C7FC051-9C9C-BDA4-5DAA-E01925E43FDC}"/>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75C657FD-7718-7570-44AE-BFBA0D53C6D5}"/>
              </a:ext>
            </a:extLst>
          </p:cNvPr>
          <p:cNvSpPr>
            <a:spLocks noGrp="1"/>
          </p:cNvSpPr>
          <p:nvPr>
            <p:ph type="body" sz="quarter" idx="38"/>
          </p:nvPr>
        </p:nvSpPr>
        <p:spPr/>
        <p:txBody>
          <a:bodyPr/>
          <a:lstStyle/>
          <a:p>
            <a:r>
              <a:rPr lang="zh-CN" altLang="en-US" b="1" i="0" dirty="0">
                <a:solidFill>
                  <a:srgbClr val="000000"/>
                </a:solidFill>
                <a:effectLst/>
                <a:latin typeface="Ubuntu" panose="020B0504030602030204" pitchFamily="34" charset="0"/>
              </a:rPr>
              <a:t>赫拉克利特流变理论应用（万物皆流）</a:t>
            </a:r>
            <a:endParaRPr lang="en-US" dirty="0"/>
          </a:p>
        </p:txBody>
      </p:sp>
      <p:sp>
        <p:nvSpPr>
          <p:cNvPr id="11" name="Rectangle 3">
            <a:extLst>
              <a:ext uri="{FF2B5EF4-FFF2-40B4-BE49-F238E27FC236}">
                <a16:creationId xmlns:a16="http://schemas.microsoft.com/office/drawing/2014/main" id="{1464D922-8AE0-2B76-7FDC-2AF807FE2DA2}"/>
              </a:ext>
            </a:extLst>
          </p:cNvPr>
          <p:cNvSpPr>
            <a:spLocks noGrp="1" noChangeArrowheads="1"/>
          </p:cNvSpPr>
          <p:nvPr>
            <p:ph idx="1"/>
          </p:nvPr>
        </p:nvSpPr>
        <p:spPr bwMode="auto">
          <a:xfrm>
            <a:off x="138617" y="2195079"/>
            <a:ext cx="5915438" cy="3077766"/>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000000"/>
                </a:solidFill>
                <a:effectLst/>
                <a:latin typeface="Ubuntu" panose="020B0504030602030204" pitchFamily="34" charset="0"/>
              </a:rPr>
              <a:t>动态定价系统建模</a:t>
            </a:r>
            <a:br>
              <a:rPr kumimoji="0" lang="en-US" altLang="en-US" sz="1600" b="0" i="0" u="none" strike="noStrike" cap="none" normalizeH="0" baseline="0" dirty="0">
                <a:ln>
                  <a:noFill/>
                </a:ln>
                <a:solidFill>
                  <a:srgbClr val="000000"/>
                </a:solidFill>
                <a:effectLst/>
                <a:latin typeface="Ubuntu" panose="020B0504030602030204" pitchFamily="34" charset="0"/>
              </a:rPr>
            </a:br>
            <a:r>
              <a:rPr kumimoji="0" lang="en-US" altLang="en-US" sz="1600" b="0" i="0" u="none" strike="noStrike" cap="none" normalizeH="0" baseline="0" dirty="0" err="1">
                <a:ln>
                  <a:noFill/>
                </a:ln>
                <a:solidFill>
                  <a:srgbClr val="000000"/>
                </a:solidFill>
                <a:effectLst/>
                <a:latin typeface="Ubuntu" panose="020B0504030602030204" pitchFamily="34" charset="0"/>
              </a:rPr>
              <a:t>建立商品期货价格的三重运动模型</a:t>
            </a:r>
            <a:r>
              <a:rPr kumimoji="0" lang="en-US" altLang="en-US" sz="1600" b="0" i="0" u="none" strike="noStrike" cap="none" normalizeH="0" baseline="0" dirty="0">
                <a:ln>
                  <a:noFill/>
                </a:ln>
                <a:solidFill>
                  <a:srgbClr val="000000"/>
                </a:solidFill>
                <a:effectLst/>
                <a:latin typeface="Ubuntu" panose="020B0504030602030204" pitchFamily="34" charset="0"/>
              </a:rPr>
              <a:t>：</a:t>
            </a:r>
            <a:endParaRPr kumimoji="0" lang="en-US" altLang="en-US" sz="1600" b="0" i="0" u="none" strike="noStrike" cap="none" normalizeH="0" baseline="0" dirty="0">
              <a:ln>
                <a:noFill/>
              </a:ln>
              <a:solidFill>
                <a:srgbClr val="000000"/>
              </a:solidFill>
              <a:effectLst/>
              <a:latin typeface="Arial Unicode MS"/>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P_t</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 α(</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长期供需</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)+β(</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库存周期</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)+γ(</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情绪脉冲</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其中</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α~N(</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0</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,σ₁), β=ARIMA(</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3</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1</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1</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γ=Levy跳跃过程</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a:t>
            </a:r>
            <a:endParaRPr kumimoji="0" lang="en-US" altLang="en-US" sz="1600" b="0" i="0" u="none" strike="noStrike" cap="none" normalizeH="0" baseline="0" dirty="0">
              <a:ln>
                <a:noFill/>
              </a:ln>
              <a:solidFill>
                <a:srgbClr val="000000"/>
              </a:solidFill>
              <a:effectLst/>
              <a:latin typeface="Ubuntu" panose="020B05040306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Ubuntu" panose="020B0504030602030204" pitchFamily="34" charset="0"/>
              </a:rPr>
              <a:t>实证案例：铜价在2020-2022期间的波动分解，证明情绪脉冲贡献度高达38%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3476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D45B1-7F89-2B26-449C-51F9707797EB}"/>
              </a:ext>
            </a:extLst>
          </p:cNvPr>
          <p:cNvSpPr>
            <a:spLocks noGrp="1"/>
          </p:cNvSpPr>
          <p:nvPr>
            <p:ph type="title"/>
          </p:nvPr>
        </p:nvSpPr>
        <p:spPr/>
        <p:txBody>
          <a:bodyPr/>
          <a:lstStyle/>
          <a:p>
            <a:r>
              <a:rPr lang="zh-CN" altLang="en-US" dirty="0"/>
              <a:t>本体论</a:t>
            </a:r>
            <a:endParaRPr lang="en-US" dirty="0"/>
          </a:p>
        </p:txBody>
      </p:sp>
      <p:sp>
        <p:nvSpPr>
          <p:cNvPr id="3" name="文本占位符 2">
            <a:extLst>
              <a:ext uri="{FF2B5EF4-FFF2-40B4-BE49-F238E27FC236}">
                <a16:creationId xmlns:a16="http://schemas.microsoft.com/office/drawing/2014/main" id="{AFD66709-98DE-5548-A0E8-0A9FD1B777B1}"/>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27992B6-78D3-7C71-7D59-EF545C28B181}"/>
              </a:ext>
            </a:extLst>
          </p:cNvPr>
          <p:cNvSpPr>
            <a:spLocks noGrp="1"/>
          </p:cNvSpPr>
          <p:nvPr>
            <p:ph idx="1"/>
          </p:nvPr>
        </p:nvSpPr>
        <p:spPr/>
        <p:txBody>
          <a:bodyPr/>
          <a:lstStyle/>
          <a:p>
            <a:pPr algn="l"/>
            <a:r>
              <a:rPr lang="en-US" altLang="zh-CN" b="1" i="0" dirty="0">
                <a:solidFill>
                  <a:srgbClr val="000000"/>
                </a:solidFill>
                <a:effectLst/>
                <a:latin typeface="Ubuntu" panose="020B0504030602030204" pitchFamily="34" charset="0"/>
              </a:rPr>
              <a:t>1. </a:t>
            </a:r>
            <a:r>
              <a:rPr lang="zh-CN" altLang="en-US" b="1" i="0" dirty="0">
                <a:solidFill>
                  <a:srgbClr val="000000"/>
                </a:solidFill>
                <a:effectLst/>
                <a:latin typeface="Ubuntu" panose="020B0504030602030204" pitchFamily="34" charset="0"/>
              </a:rPr>
              <a:t>现象学还原（胡塞尔）</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悬置市场噪声（短期新闻、情绪波动），专注具象数据背后的 </a:t>
            </a:r>
            <a:r>
              <a:rPr lang="zh-CN" altLang="en-US" b="1" i="0" dirty="0">
                <a:solidFill>
                  <a:srgbClr val="000000"/>
                </a:solidFill>
                <a:effectLst/>
                <a:latin typeface="Ubuntu" panose="020B0504030602030204" pitchFamily="34" charset="0"/>
              </a:rPr>
              <a:t>「意向性结构」</a:t>
            </a:r>
            <a:r>
              <a:rPr lang="zh-CN" altLang="en-US" b="0" i="0" dirty="0">
                <a:solidFill>
                  <a:srgbClr val="000000"/>
                </a:solidFill>
                <a:effectLst/>
                <a:latin typeface="Ubuntu" panose="020B0504030602030204" pitchFamily="34" charset="0"/>
              </a:rPr>
              <a:t>：</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案例</a:t>
            </a:r>
            <a:r>
              <a:rPr lang="zh-CN" altLang="en-US" b="0" i="0" dirty="0">
                <a:solidFill>
                  <a:srgbClr val="000000"/>
                </a:solidFill>
                <a:effectLst/>
                <a:latin typeface="Ubuntu" panose="020B0504030602030204" pitchFamily="34" charset="0"/>
              </a:rPr>
              <a:t>：当原油出现异常累库时，区分 </a:t>
            </a:r>
            <a:r>
              <a:rPr lang="zh-CN" altLang="en-US" b="0" i="1" dirty="0">
                <a:solidFill>
                  <a:srgbClr val="000000"/>
                </a:solidFill>
                <a:effectLst/>
                <a:latin typeface="Ubuntu" panose="020B0504030602030204" pitchFamily="34" charset="0"/>
              </a:rPr>
              <a:t>真实的实体过剩</a:t>
            </a:r>
            <a:r>
              <a:rPr lang="zh-CN" altLang="en-US" b="0" i="0" dirty="0">
                <a:solidFill>
                  <a:srgbClr val="000000"/>
                </a:solidFill>
                <a:effectLst/>
                <a:latin typeface="Ubuntu" panose="020B0504030602030204" pitchFamily="34" charset="0"/>
              </a:rPr>
              <a:t>（油轮滞港）与 </a:t>
            </a:r>
            <a:r>
              <a:rPr lang="zh-CN" altLang="en-US" b="0" i="1" dirty="0">
                <a:solidFill>
                  <a:srgbClr val="000000"/>
                </a:solidFill>
                <a:effectLst/>
                <a:latin typeface="Ubuntu" panose="020B0504030602030204" pitchFamily="34" charset="0"/>
              </a:rPr>
              <a:t>统计虚像</a:t>
            </a:r>
            <a:r>
              <a:rPr lang="zh-CN" altLang="en-US" b="0" i="0" dirty="0">
                <a:solidFill>
                  <a:srgbClr val="000000"/>
                </a:solidFill>
                <a:effectLst/>
                <a:latin typeface="Ubuntu" panose="020B0504030602030204" pitchFamily="34" charset="0"/>
              </a:rPr>
              <a:t>（仓单游戏）</a:t>
            </a:r>
            <a:br>
              <a:rPr lang="zh-CN" altLang="en-US" b="0" i="0" dirty="0">
                <a:solidFill>
                  <a:srgbClr val="000000"/>
                </a:solidFill>
                <a:effectLst/>
                <a:latin typeface="Ubuntu" panose="020B0504030602030204" pitchFamily="34" charset="0"/>
              </a:rPr>
            </a:br>
            <a:r>
              <a:rPr lang="en-US" altLang="zh-CN" b="1" i="0" dirty="0">
                <a:solidFill>
                  <a:srgbClr val="000000"/>
                </a:solidFill>
                <a:effectLst/>
                <a:latin typeface="Ubuntu" panose="020B0504030602030204" pitchFamily="34" charset="0"/>
              </a:rPr>
              <a:t>2. </a:t>
            </a:r>
            <a:r>
              <a:rPr lang="zh-CN" altLang="en-US" b="1" i="0" dirty="0">
                <a:solidFill>
                  <a:srgbClr val="000000"/>
                </a:solidFill>
                <a:effectLst/>
                <a:latin typeface="Ubuntu" panose="020B0504030602030204" pitchFamily="34" charset="0"/>
              </a:rPr>
              <a:t>道家阴阳互根观</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建立价格运动的对立统一认知：</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矛盾演化</a:t>
            </a:r>
            <a:r>
              <a:rPr lang="zh-CN" altLang="en-US" b="0" i="0" dirty="0">
                <a:solidFill>
                  <a:srgbClr val="000000"/>
                </a:solidFill>
                <a:effectLst/>
                <a:latin typeface="Ubuntu" panose="020B0504030602030204" pitchFamily="34" charset="0"/>
              </a:rPr>
              <a:t>：</a:t>
            </a:r>
            <a:r>
              <a:rPr lang="zh-CN" altLang="en-US" b="0" i="1" dirty="0">
                <a:solidFill>
                  <a:srgbClr val="000000"/>
                </a:solidFill>
                <a:effectLst/>
                <a:latin typeface="Ubuntu" panose="020B0504030602030204" pitchFamily="34" charset="0"/>
              </a:rPr>
              <a:t>供应过剩</a:t>
            </a:r>
            <a:r>
              <a:rPr lang="zh-CN" altLang="en-US" b="0" i="0" dirty="0">
                <a:solidFill>
                  <a:srgbClr val="000000"/>
                </a:solidFill>
                <a:effectLst/>
                <a:latin typeface="Ubuntu" panose="020B0504030602030204" pitchFamily="34" charset="0"/>
              </a:rPr>
              <a:t>（阴）中潜伏着 </a:t>
            </a:r>
            <a:r>
              <a:rPr lang="zh-CN" altLang="en-US" b="0" i="1" dirty="0">
                <a:solidFill>
                  <a:srgbClr val="000000"/>
                </a:solidFill>
                <a:effectLst/>
                <a:latin typeface="Ubuntu" panose="020B0504030602030204" pitchFamily="34" charset="0"/>
              </a:rPr>
              <a:t>隐性缺口</a:t>
            </a:r>
            <a:r>
              <a:rPr lang="zh-CN" altLang="en-US" b="0" i="0" dirty="0">
                <a:solidFill>
                  <a:srgbClr val="000000"/>
                </a:solidFill>
                <a:effectLst/>
                <a:latin typeface="Ubuntu" panose="020B0504030602030204" pitchFamily="34" charset="0"/>
              </a:rPr>
              <a:t>（阳），需辨识市场共识的临界转换点</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实践准则</a:t>
            </a:r>
            <a:r>
              <a:rPr lang="zh-CN" altLang="en-US" b="0" i="0" dirty="0">
                <a:solidFill>
                  <a:srgbClr val="000000"/>
                </a:solidFill>
                <a:effectLst/>
                <a:latin typeface="Ubuntu" panose="020B0504030602030204" pitchFamily="34" charset="0"/>
              </a:rPr>
              <a:t>：在价格单边运行中寻找对立面力量（如牛市中的套保盘入场迹象）</a:t>
            </a:r>
          </a:p>
          <a:p>
            <a:endParaRPr lang="en-US" dirty="0"/>
          </a:p>
        </p:txBody>
      </p:sp>
    </p:spTree>
    <p:extLst>
      <p:ext uri="{BB962C8B-B14F-4D97-AF65-F5344CB8AC3E}">
        <p14:creationId xmlns:p14="http://schemas.microsoft.com/office/powerpoint/2010/main" val="1111864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E1F4-5DC2-CF70-DA3F-6A830D05113B}"/>
              </a:ext>
            </a:extLst>
          </p:cNvPr>
          <p:cNvSpPr>
            <a:spLocks noGrp="1"/>
          </p:cNvSpPr>
          <p:nvPr>
            <p:ph type="title"/>
          </p:nvPr>
        </p:nvSpPr>
        <p:spPr/>
        <p:txBody>
          <a:bodyPr/>
          <a:lstStyle/>
          <a:p>
            <a:r>
              <a:rPr lang="zh-CN" altLang="en-US" b="1" i="0" dirty="0">
                <a:solidFill>
                  <a:srgbClr val="000000"/>
                </a:solidFill>
                <a:effectLst/>
                <a:latin typeface="-apple-system"/>
              </a:rPr>
              <a:t>认识论构建：思维范式的革命</a:t>
            </a:r>
            <a:endParaRPr lang="en-US" dirty="0"/>
          </a:p>
        </p:txBody>
      </p:sp>
      <p:sp>
        <p:nvSpPr>
          <p:cNvPr id="3" name="文本占位符 2">
            <a:extLst>
              <a:ext uri="{FF2B5EF4-FFF2-40B4-BE49-F238E27FC236}">
                <a16:creationId xmlns:a16="http://schemas.microsoft.com/office/drawing/2014/main" id="{74060FD9-898E-CE94-533E-9250CABBB19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DC6AD6D-E6C4-BEE2-DD46-A97472780550}"/>
              </a:ext>
            </a:extLst>
          </p:cNvPr>
          <p:cNvSpPr>
            <a:spLocks noGrp="1"/>
          </p:cNvSpPr>
          <p:nvPr>
            <p:ph idx="1"/>
          </p:nvPr>
        </p:nvSpPr>
        <p:spPr/>
        <p:txBody>
          <a:bodyPr/>
          <a:lstStyle/>
          <a:p>
            <a:pPr algn="l"/>
            <a:r>
              <a:rPr lang="en-US" altLang="zh-CN" b="1" i="0" dirty="0">
                <a:solidFill>
                  <a:srgbClr val="000000"/>
                </a:solidFill>
                <a:effectLst/>
                <a:latin typeface="Ubuntu" panose="020B0504030602030204" pitchFamily="34" charset="0"/>
              </a:rPr>
              <a:t>3. </a:t>
            </a:r>
            <a:r>
              <a:rPr lang="zh-CN" altLang="en-US" b="1" i="0" dirty="0">
                <a:solidFill>
                  <a:srgbClr val="000000"/>
                </a:solidFill>
                <a:effectLst/>
                <a:latin typeface="Ubuntu" panose="020B0504030602030204" pitchFamily="34" charset="0"/>
              </a:rPr>
              <a:t>辩证法螺旋（黑格尔）</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解构市场矛盾的层级跃迁：</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正题</a:t>
            </a:r>
            <a:r>
              <a:rPr lang="zh-CN" altLang="en-US" b="0" i="0" dirty="0">
                <a:solidFill>
                  <a:srgbClr val="000000"/>
                </a:solidFill>
                <a:effectLst/>
                <a:latin typeface="Ubuntu" panose="020B0504030602030204" pitchFamily="34" charset="0"/>
              </a:rPr>
              <a:t> → </a:t>
            </a:r>
            <a:r>
              <a:rPr lang="zh-CN" altLang="en-US" b="1" i="0" dirty="0">
                <a:solidFill>
                  <a:srgbClr val="000000"/>
                </a:solidFill>
                <a:effectLst/>
                <a:latin typeface="Ubuntu" panose="020B0504030602030204" pitchFamily="34" charset="0"/>
              </a:rPr>
              <a:t>反题</a:t>
            </a:r>
            <a:r>
              <a:rPr lang="zh-CN" altLang="en-US" b="0" i="0" dirty="0">
                <a:solidFill>
                  <a:srgbClr val="000000"/>
                </a:solidFill>
                <a:effectLst/>
                <a:latin typeface="Ubuntu" panose="020B0504030602030204" pitchFamily="34" charset="0"/>
              </a:rPr>
              <a:t> → </a:t>
            </a:r>
            <a:r>
              <a:rPr lang="zh-CN" altLang="en-US" b="1" i="0" dirty="0">
                <a:solidFill>
                  <a:srgbClr val="000000"/>
                </a:solidFill>
                <a:effectLst/>
                <a:latin typeface="Ubuntu" panose="020B0504030602030204" pitchFamily="34" charset="0"/>
              </a:rPr>
              <a:t>合题</a:t>
            </a:r>
            <a:r>
              <a:rPr lang="zh-CN" altLang="en-US" b="0" i="0" dirty="0">
                <a:solidFill>
                  <a:srgbClr val="000000"/>
                </a:solidFill>
                <a:effectLst/>
                <a:latin typeface="Ubuntu" panose="020B0504030602030204" pitchFamily="34" charset="0"/>
              </a:rPr>
              <a:t> 分析框架：</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农产品研究中，「种植收益扩张」（正题）→「替代作物挤占」（反题）→「新均衡种植结构」（合题）</a:t>
            </a:r>
            <a:br>
              <a:rPr lang="zh-CN" altLang="en-US" b="0" i="0" dirty="0">
                <a:solidFill>
                  <a:srgbClr val="000000"/>
                </a:solidFill>
                <a:effectLst/>
                <a:latin typeface="Ubuntu" panose="020B0504030602030204" pitchFamily="34" charset="0"/>
              </a:rPr>
            </a:br>
            <a:r>
              <a:rPr lang="en-US" altLang="zh-CN" b="1" i="0" dirty="0">
                <a:solidFill>
                  <a:srgbClr val="000000"/>
                </a:solidFill>
                <a:effectLst/>
                <a:latin typeface="Ubuntu" panose="020B0504030602030204" pitchFamily="34" charset="0"/>
              </a:rPr>
              <a:t>4. </a:t>
            </a:r>
            <a:r>
              <a:rPr lang="zh-CN" altLang="en-US" b="1" i="0" dirty="0">
                <a:solidFill>
                  <a:srgbClr val="000000"/>
                </a:solidFill>
                <a:effectLst/>
                <a:latin typeface="Ubuntu" panose="020B0504030602030204" pitchFamily="34" charset="0"/>
              </a:rPr>
              <a:t>康德批判哲学</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设定认知边界以防止理性僭越：</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区分 </a:t>
            </a:r>
            <a:r>
              <a:rPr lang="zh-CN" altLang="en-US" b="0" i="1" dirty="0">
                <a:solidFill>
                  <a:srgbClr val="000000"/>
                </a:solidFill>
                <a:effectLst/>
                <a:latin typeface="Ubuntu" panose="020B0504030602030204" pitchFamily="34" charset="0"/>
              </a:rPr>
              <a:t>市场可知部分</a:t>
            </a:r>
            <a:r>
              <a:rPr lang="zh-CN" altLang="en-US" b="0" i="0" dirty="0">
                <a:solidFill>
                  <a:srgbClr val="000000"/>
                </a:solidFill>
                <a:effectLst/>
                <a:latin typeface="Ubuntu" panose="020B0504030602030204" pitchFamily="34" charset="0"/>
              </a:rPr>
              <a:t>（显性库存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开工率）与 </a:t>
            </a:r>
            <a:r>
              <a:rPr lang="zh-CN" altLang="en-US" b="0" i="1" dirty="0">
                <a:solidFill>
                  <a:srgbClr val="000000"/>
                </a:solidFill>
                <a:effectLst/>
                <a:latin typeface="Ubuntu" panose="020B0504030602030204" pitchFamily="34" charset="0"/>
              </a:rPr>
              <a:t>物自体领域</a:t>
            </a:r>
            <a:r>
              <a:rPr lang="zh-CN" altLang="en-US" b="0" i="0" dirty="0">
                <a:solidFill>
                  <a:srgbClr val="000000"/>
                </a:solidFill>
                <a:effectLst/>
                <a:latin typeface="Ubuntu" panose="020B0504030602030204" pitchFamily="34" charset="0"/>
              </a:rPr>
              <a:t>（政策意图</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群体非理性）</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警戒点</a:t>
            </a:r>
            <a:r>
              <a:rPr lang="zh-CN" altLang="en-US" b="0" i="0" dirty="0">
                <a:solidFill>
                  <a:srgbClr val="000000"/>
                </a:solidFill>
                <a:effectLst/>
                <a:latin typeface="Ubuntu" panose="020B0504030602030204" pitchFamily="34" charset="0"/>
              </a:rPr>
              <a:t>：当基差与持仓出现认知冲突时，承认市场的不可完全解析性</a:t>
            </a:r>
          </a:p>
          <a:p>
            <a:endParaRPr lang="en-US" dirty="0"/>
          </a:p>
        </p:txBody>
      </p:sp>
    </p:spTree>
    <p:extLst>
      <p:ext uri="{BB962C8B-B14F-4D97-AF65-F5344CB8AC3E}">
        <p14:creationId xmlns:p14="http://schemas.microsoft.com/office/powerpoint/2010/main" val="82652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57D9F-DD79-4532-C471-593DFBFC7EBC}"/>
              </a:ext>
            </a:extLst>
          </p:cNvPr>
          <p:cNvSpPr>
            <a:spLocks noGrp="1"/>
          </p:cNvSpPr>
          <p:nvPr>
            <p:ph type="title"/>
          </p:nvPr>
        </p:nvSpPr>
        <p:spPr/>
        <p:txBody>
          <a:bodyPr/>
          <a:lstStyle/>
          <a:p>
            <a:r>
              <a:rPr lang="zh-CN" altLang="en-US" b="1" i="0" dirty="0">
                <a:solidFill>
                  <a:srgbClr val="000000"/>
                </a:solidFill>
                <a:effectLst/>
                <a:latin typeface="-apple-system"/>
              </a:rPr>
              <a:t>方法论展开：智慧的实践进路</a:t>
            </a:r>
            <a:endParaRPr lang="en-US" dirty="0"/>
          </a:p>
        </p:txBody>
      </p:sp>
      <p:sp>
        <p:nvSpPr>
          <p:cNvPr id="3" name="文本占位符 2">
            <a:extLst>
              <a:ext uri="{FF2B5EF4-FFF2-40B4-BE49-F238E27FC236}">
                <a16:creationId xmlns:a16="http://schemas.microsoft.com/office/drawing/2014/main" id="{D6B668E1-82D4-E2D1-6990-426B7A08F546}"/>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D9D9098-A252-6B86-DF91-265AB5DCEC97}"/>
              </a:ext>
            </a:extLst>
          </p:cNvPr>
          <p:cNvSpPr>
            <a:spLocks noGrp="1"/>
          </p:cNvSpPr>
          <p:nvPr>
            <p:ph idx="1"/>
          </p:nvPr>
        </p:nvSpPr>
        <p:spPr/>
        <p:txBody>
          <a:bodyPr/>
          <a:lstStyle/>
          <a:p>
            <a:pPr algn="l"/>
            <a:r>
              <a:rPr lang="en-US" altLang="zh-CN" b="1" i="0" dirty="0">
                <a:solidFill>
                  <a:srgbClr val="000000"/>
                </a:solidFill>
                <a:effectLst/>
                <a:latin typeface="Ubuntu" panose="020B0504030602030204" pitchFamily="34" charset="0"/>
              </a:rPr>
              <a:t>5. </a:t>
            </a:r>
            <a:r>
              <a:rPr lang="zh-CN" altLang="en-US" b="1" i="0" dirty="0">
                <a:solidFill>
                  <a:srgbClr val="000000"/>
                </a:solidFill>
                <a:effectLst/>
                <a:latin typeface="Ubuntu" panose="020B0504030602030204" pitchFamily="34" charset="0"/>
              </a:rPr>
              <a:t>周易变易思维</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用三易法则构建动态分析模型：</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不易</a:t>
            </a:r>
            <a:r>
              <a:rPr lang="zh-CN" altLang="en-US" b="0" i="0" dirty="0">
                <a:solidFill>
                  <a:srgbClr val="000000"/>
                </a:solidFill>
                <a:effectLst/>
                <a:latin typeface="Ubuntu" panose="020B0504030602030204" pitchFamily="34" charset="0"/>
              </a:rPr>
              <a:t>：供需定律的根本性（如铜矿</a:t>
            </a:r>
            <a:r>
              <a:rPr lang="en-US" altLang="zh-CN" b="0" i="0" dirty="0">
                <a:solidFill>
                  <a:srgbClr val="000000"/>
                </a:solidFill>
                <a:effectLst/>
                <a:latin typeface="Ubuntu" panose="020B0504030602030204" pitchFamily="34" charset="0"/>
              </a:rPr>
              <a:t>5</a:t>
            </a:r>
            <a:r>
              <a:rPr lang="zh-CN" altLang="en-US" b="0" i="0" dirty="0">
                <a:solidFill>
                  <a:srgbClr val="000000"/>
                </a:solidFill>
                <a:effectLst/>
                <a:latin typeface="Ubuntu" panose="020B0504030602030204" pitchFamily="34" charset="0"/>
              </a:rPr>
              <a:t>年投产周期律）</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变易</a:t>
            </a:r>
            <a:r>
              <a:rPr lang="zh-CN" altLang="en-US" b="0" i="0" dirty="0">
                <a:solidFill>
                  <a:srgbClr val="000000"/>
                </a:solidFill>
                <a:effectLst/>
                <a:latin typeface="Ubuntu" panose="020B0504030602030204" pitchFamily="34" charset="0"/>
              </a:rPr>
              <a:t>：定价权转移机制（美元、新能源需求引发的定价维度迁移）</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简易</a:t>
            </a:r>
            <a:r>
              <a:rPr lang="zh-CN" altLang="en-US" b="0" i="0" dirty="0">
                <a:solidFill>
                  <a:srgbClr val="000000"/>
                </a:solidFill>
                <a:effectLst/>
                <a:latin typeface="Ubuntu" panose="020B0504030602030204" pitchFamily="34" charset="0"/>
              </a:rPr>
              <a:t>：在复杂数据中提炼核心矛盾（聚焦电解铝产能红线的政治经济学意义）</a:t>
            </a:r>
            <a:br>
              <a:rPr lang="zh-CN" altLang="en-US" b="0" i="0" dirty="0">
                <a:solidFill>
                  <a:srgbClr val="000000"/>
                </a:solidFill>
                <a:effectLst/>
                <a:latin typeface="Ubuntu" panose="020B0504030602030204" pitchFamily="34" charset="0"/>
              </a:rPr>
            </a:br>
            <a:r>
              <a:rPr lang="en-US" altLang="zh-CN" b="1" i="0" dirty="0">
                <a:solidFill>
                  <a:srgbClr val="000000"/>
                </a:solidFill>
                <a:effectLst/>
                <a:latin typeface="Ubuntu" panose="020B0504030602030204" pitchFamily="34" charset="0"/>
              </a:rPr>
              <a:t>6. </a:t>
            </a:r>
            <a:r>
              <a:rPr lang="zh-CN" altLang="en-US" b="1" i="0" dirty="0">
                <a:solidFill>
                  <a:srgbClr val="000000"/>
                </a:solidFill>
                <a:effectLst/>
                <a:latin typeface="Ubuntu" panose="020B0504030602030204" pitchFamily="34" charset="0"/>
              </a:rPr>
              <a:t>实用主义真理观（威廉</a:t>
            </a:r>
            <a:r>
              <a:rPr lang="en-US" altLang="zh-CN" b="1" i="0" dirty="0">
                <a:solidFill>
                  <a:srgbClr val="000000"/>
                </a:solidFill>
                <a:effectLst/>
                <a:latin typeface="Ubuntu" panose="020B0504030602030204" pitchFamily="34" charset="0"/>
              </a:rPr>
              <a:t>·</a:t>
            </a:r>
            <a:r>
              <a:rPr lang="zh-CN" altLang="en-US" b="1" i="0" dirty="0">
                <a:solidFill>
                  <a:srgbClr val="000000"/>
                </a:solidFill>
                <a:effectLst/>
                <a:latin typeface="Ubuntu" panose="020B0504030602030204" pitchFamily="34" charset="0"/>
              </a:rPr>
              <a:t>詹姆斯）</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建立假设验证的思维回路：</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提出 </a:t>
            </a:r>
            <a:r>
              <a:rPr lang="zh-CN" altLang="en-US" b="0" i="1" dirty="0">
                <a:solidFill>
                  <a:srgbClr val="000000"/>
                </a:solidFill>
                <a:effectLst/>
                <a:latin typeface="Ubuntu" panose="020B0504030602030204" pitchFamily="34" charset="0"/>
              </a:rPr>
              <a:t>市场叙事</a:t>
            </a:r>
            <a:r>
              <a:rPr lang="zh-CN" altLang="en-US" b="0" i="0" dirty="0">
                <a:solidFill>
                  <a:srgbClr val="000000"/>
                </a:solidFill>
                <a:effectLst/>
                <a:latin typeface="Ubuntu" panose="020B0504030602030204" pitchFamily="34" charset="0"/>
              </a:rPr>
              <a:t> → 跟踪 </a:t>
            </a:r>
            <a:r>
              <a:rPr lang="zh-CN" altLang="en-US" b="0" i="1" dirty="0">
                <a:solidFill>
                  <a:srgbClr val="000000"/>
                </a:solidFill>
                <a:effectLst/>
                <a:latin typeface="Ubuntu" panose="020B0504030602030204" pitchFamily="34" charset="0"/>
              </a:rPr>
              <a:t>实体验证点</a:t>
            </a:r>
            <a:r>
              <a:rPr lang="zh-CN" altLang="en-US" b="0" i="0" dirty="0">
                <a:solidFill>
                  <a:srgbClr val="000000"/>
                </a:solidFill>
                <a:effectLst/>
                <a:latin typeface="Ubuntu" panose="020B0504030602030204" pitchFamily="34" charset="0"/>
              </a:rPr>
              <a:t>（如「需求复苏」需电解铜出库加速佐证）</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当假设与实体证据断裂时，重启本体论层面的本质再审</a:t>
            </a:r>
          </a:p>
          <a:p>
            <a:endParaRPr lang="en-US" dirty="0"/>
          </a:p>
        </p:txBody>
      </p:sp>
    </p:spTree>
    <p:extLst>
      <p:ext uri="{BB962C8B-B14F-4D97-AF65-F5344CB8AC3E}">
        <p14:creationId xmlns:p14="http://schemas.microsoft.com/office/powerpoint/2010/main" val="596755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FFC85-F3F9-E44C-7EF2-8C65B2E096AC}"/>
              </a:ext>
            </a:extLst>
          </p:cNvPr>
          <p:cNvSpPr>
            <a:spLocks noGrp="1"/>
          </p:cNvSpPr>
          <p:nvPr>
            <p:ph type="title"/>
          </p:nvPr>
        </p:nvSpPr>
        <p:spPr/>
        <p:txBody>
          <a:bodyPr/>
          <a:lstStyle/>
          <a:p>
            <a:r>
              <a:rPr lang="zh-CN" altLang="en-US" dirty="0"/>
              <a:t>研究者心智的重塑</a:t>
            </a:r>
            <a:endParaRPr lang="en-US" dirty="0"/>
          </a:p>
        </p:txBody>
      </p:sp>
      <p:sp>
        <p:nvSpPr>
          <p:cNvPr id="3" name="文本占位符 2">
            <a:extLst>
              <a:ext uri="{FF2B5EF4-FFF2-40B4-BE49-F238E27FC236}">
                <a16:creationId xmlns:a16="http://schemas.microsoft.com/office/drawing/2014/main" id="{F83ADC33-9388-15D0-352A-6C55F0BB032A}"/>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4E14986-B1D8-25EF-DEA8-A72A5CDFEA9F}"/>
              </a:ext>
            </a:extLst>
          </p:cNvPr>
          <p:cNvSpPr>
            <a:spLocks noGrp="1"/>
          </p:cNvSpPr>
          <p:nvPr>
            <p:ph idx="1"/>
          </p:nvPr>
        </p:nvSpPr>
        <p:spPr/>
        <p:txBody>
          <a:bodyPr/>
          <a:lstStyle/>
          <a:p>
            <a:pPr algn="l"/>
            <a:r>
              <a:rPr lang="en-US" altLang="zh-CN" b="1" i="0" dirty="0">
                <a:solidFill>
                  <a:srgbClr val="000000"/>
                </a:solidFill>
                <a:effectLst/>
                <a:latin typeface="Ubuntu" panose="020B0504030602030204" pitchFamily="34" charset="0"/>
              </a:rPr>
              <a:t>7. </a:t>
            </a:r>
            <a:r>
              <a:rPr lang="zh-CN" altLang="en-US" b="1" i="0" dirty="0">
                <a:solidFill>
                  <a:srgbClr val="000000"/>
                </a:solidFill>
                <a:effectLst/>
                <a:latin typeface="Ubuntu" panose="020B0504030602030204" pitchFamily="34" charset="0"/>
              </a:rPr>
              <a:t>禅宗顿悟启示</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培养超逻辑的市场直感：</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「不立文字」的观察训练：从</a:t>
            </a:r>
            <a:r>
              <a:rPr lang="en-US" altLang="zh-CN" b="0" i="0" dirty="0">
                <a:solidFill>
                  <a:srgbClr val="000000"/>
                </a:solidFill>
                <a:effectLst/>
                <a:latin typeface="Ubuntu" panose="020B0504030602030204" pitchFamily="34" charset="0"/>
              </a:rPr>
              <a:t>K</a:t>
            </a:r>
            <a:r>
              <a:rPr lang="zh-CN" altLang="en-US" b="0" i="0" dirty="0">
                <a:solidFill>
                  <a:srgbClr val="000000"/>
                </a:solidFill>
                <a:effectLst/>
                <a:latin typeface="Ubuntu" panose="020B0504030602030204" pitchFamily="34" charset="0"/>
              </a:rPr>
              <a:t>线形态中感知多空能量的此消彼长</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「截断众流」的决断力：当基本面与技术面产生哲学性矛盾时（如低库存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反季节下跌），把握主要矛盾裂变点</a:t>
            </a:r>
            <a:br>
              <a:rPr lang="zh-CN" altLang="en-US" b="0" i="0" dirty="0">
                <a:solidFill>
                  <a:srgbClr val="000000"/>
                </a:solidFill>
                <a:effectLst/>
                <a:latin typeface="Ubuntu" panose="020B0504030602030204" pitchFamily="34" charset="0"/>
              </a:rPr>
            </a:br>
            <a:r>
              <a:rPr lang="en-US" altLang="zh-CN" b="1" i="0" dirty="0">
                <a:solidFill>
                  <a:srgbClr val="000000"/>
                </a:solidFill>
                <a:effectLst/>
                <a:latin typeface="Ubuntu" panose="020B0504030602030204" pitchFamily="34" charset="0"/>
              </a:rPr>
              <a:t>8. </a:t>
            </a:r>
            <a:r>
              <a:rPr lang="zh-CN" altLang="en-US" b="1" i="0" dirty="0">
                <a:solidFill>
                  <a:srgbClr val="000000"/>
                </a:solidFill>
                <a:effectLst/>
                <a:latin typeface="Ubuntu" panose="020B0504030602030204" pitchFamily="34" charset="0"/>
              </a:rPr>
              <a:t>斯多葛派控制二分法</a:t>
            </a:r>
            <a:br>
              <a:rPr lang="zh-CN" altLang="en-US"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建立策略自律框架：</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聚焦 </a:t>
            </a:r>
            <a:r>
              <a:rPr lang="zh-CN" altLang="en-US" b="0" i="1" dirty="0">
                <a:solidFill>
                  <a:srgbClr val="000000"/>
                </a:solidFill>
                <a:effectLst/>
                <a:latin typeface="Ubuntu" panose="020B0504030602030204" pitchFamily="34" charset="0"/>
              </a:rPr>
              <a:t>可控域</a:t>
            </a:r>
            <a:r>
              <a:rPr lang="zh-CN" altLang="en-US" b="0" i="0" dirty="0">
                <a:solidFill>
                  <a:srgbClr val="000000"/>
                </a:solidFill>
                <a:effectLst/>
                <a:latin typeface="Ubuntu" panose="020B0504030602030204" pitchFamily="34" charset="0"/>
              </a:rPr>
              <a:t>（头寸管理</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逻辑验证频率）</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接纳 </a:t>
            </a:r>
            <a:r>
              <a:rPr lang="zh-CN" altLang="en-US" b="0" i="1" dirty="0">
                <a:solidFill>
                  <a:srgbClr val="000000"/>
                </a:solidFill>
                <a:effectLst/>
                <a:latin typeface="Ubuntu" panose="020B0504030602030204" pitchFamily="34" charset="0"/>
              </a:rPr>
              <a:t>不可控域</a:t>
            </a:r>
            <a:r>
              <a:rPr lang="zh-CN" altLang="en-US" b="0" i="0" dirty="0">
                <a:solidFill>
                  <a:srgbClr val="000000"/>
                </a:solidFill>
                <a:effectLst/>
                <a:latin typeface="Ubuntu" panose="020B0504030602030204" pitchFamily="34" charset="0"/>
              </a:rPr>
              <a:t>（地缘突变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黑天鹅冲击）的心理准备</a:t>
            </a:r>
          </a:p>
          <a:p>
            <a:endParaRPr lang="en-US" dirty="0"/>
          </a:p>
        </p:txBody>
      </p:sp>
    </p:spTree>
    <p:extLst>
      <p:ext uri="{BB962C8B-B14F-4D97-AF65-F5344CB8AC3E}">
        <p14:creationId xmlns:p14="http://schemas.microsoft.com/office/powerpoint/2010/main" val="2253308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52C6D-56A2-E038-9A7E-F31FBDCA0BCF}"/>
              </a:ext>
            </a:extLst>
          </p:cNvPr>
          <p:cNvSpPr>
            <a:spLocks noGrp="1"/>
          </p:cNvSpPr>
          <p:nvPr>
            <p:ph type="title"/>
          </p:nvPr>
        </p:nvSpPr>
        <p:spPr/>
        <p:txBody>
          <a:bodyPr/>
          <a:lstStyle/>
          <a:p>
            <a:endParaRPr lang="en-US"/>
          </a:p>
        </p:txBody>
      </p:sp>
      <p:sp>
        <p:nvSpPr>
          <p:cNvPr id="3" name="文本占位符 2">
            <a:extLst>
              <a:ext uri="{FF2B5EF4-FFF2-40B4-BE49-F238E27FC236}">
                <a16:creationId xmlns:a16="http://schemas.microsoft.com/office/drawing/2014/main" id="{23EE9C22-F592-A36A-E25F-A14B4EAC129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5F053AB-6796-A397-4992-5C84D4FE5912}"/>
              </a:ext>
            </a:extLst>
          </p:cNvPr>
          <p:cNvSpPr>
            <a:spLocks noGrp="1"/>
          </p:cNvSpPr>
          <p:nvPr>
            <p:ph idx="1"/>
          </p:nvPr>
        </p:nvSpPr>
        <p:spPr/>
        <p:txBody>
          <a:bodyPr/>
          <a:lstStyle/>
          <a:p>
            <a:pPr algn="l"/>
            <a:r>
              <a:rPr lang="zh-CN" altLang="en-US" b="1" i="0" dirty="0">
                <a:solidFill>
                  <a:srgbClr val="000000"/>
                </a:solidFill>
                <a:effectLst/>
                <a:latin typeface="-apple-system"/>
              </a:rPr>
              <a:t>哲学思维的价值兑现</a:t>
            </a:r>
          </a:p>
          <a:p>
            <a:pPr algn="l"/>
            <a:r>
              <a:rPr lang="zh-CN" altLang="en-US" b="0" i="0" dirty="0">
                <a:solidFill>
                  <a:srgbClr val="000000"/>
                </a:solidFill>
                <a:effectLst/>
                <a:latin typeface="Ubuntu" panose="020B0504030602030204" pitchFamily="34" charset="0"/>
              </a:rPr>
              <a:t>市场价格本质是 </a:t>
            </a:r>
            <a:r>
              <a:rPr lang="zh-CN" altLang="en-US" b="1" i="0" dirty="0">
                <a:solidFill>
                  <a:srgbClr val="000000"/>
                </a:solidFill>
                <a:effectLst/>
                <a:latin typeface="Ubuntu" panose="020B0504030602030204" pitchFamily="34" charset="0"/>
              </a:rPr>
              <a:t>群体认知的具象投射</a:t>
            </a:r>
            <a:r>
              <a:rPr lang="zh-CN" altLang="en-US" b="0" i="0" dirty="0">
                <a:solidFill>
                  <a:srgbClr val="000000"/>
                </a:solidFill>
                <a:effectLst/>
                <a:latin typeface="Ubuntu" panose="020B0504030602030204" pitchFamily="34" charset="0"/>
              </a:rPr>
              <a:t>，哲学训练使研究者：</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在信息迷雾中识别 </a:t>
            </a:r>
            <a:r>
              <a:rPr lang="zh-CN" altLang="en-US" b="0" i="1" dirty="0">
                <a:solidFill>
                  <a:srgbClr val="000000"/>
                </a:solidFill>
                <a:effectLst/>
                <a:latin typeface="Ubuntu" panose="020B0504030602030204" pitchFamily="34" charset="0"/>
              </a:rPr>
              <a:t>存在性结构</a:t>
            </a:r>
            <a:r>
              <a:rPr lang="zh-CN" altLang="en-US" b="0" i="0" dirty="0">
                <a:solidFill>
                  <a:srgbClr val="000000"/>
                </a:solidFill>
                <a:effectLst/>
                <a:latin typeface="Ubuntu" panose="020B0504030602030204" pitchFamily="34" charset="0"/>
              </a:rPr>
              <a:t>（供给侧刚性 </a:t>
            </a:r>
            <a:r>
              <a:rPr lang="en-US" altLang="zh-CN" b="0" i="0" dirty="0">
                <a:solidFill>
                  <a:srgbClr val="000000"/>
                </a:solidFill>
                <a:effectLst/>
                <a:latin typeface="Ubuntu" panose="020B0504030602030204" pitchFamily="34" charset="0"/>
              </a:rPr>
              <a:t>VS </a:t>
            </a:r>
            <a:r>
              <a:rPr lang="zh-CN" altLang="en-US" b="0" i="0" dirty="0">
                <a:solidFill>
                  <a:srgbClr val="000000"/>
                </a:solidFill>
                <a:effectLst/>
                <a:latin typeface="Ubuntu" panose="020B0504030602030204" pitchFamily="34" charset="0"/>
              </a:rPr>
              <a:t>需求侧弹性）</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在趋势演化中预判 </a:t>
            </a:r>
            <a:r>
              <a:rPr lang="zh-CN" altLang="en-US" b="0" i="1" dirty="0">
                <a:solidFill>
                  <a:srgbClr val="000000"/>
                </a:solidFill>
                <a:effectLst/>
                <a:latin typeface="Ubuntu" panose="020B0504030602030204" pitchFamily="34" charset="0"/>
              </a:rPr>
              <a:t>认知范式切换</a:t>
            </a:r>
            <a:r>
              <a:rPr lang="zh-CN" altLang="en-US" b="0" i="0" dirty="0">
                <a:solidFill>
                  <a:srgbClr val="000000"/>
                </a:solidFill>
                <a:effectLst/>
                <a:latin typeface="Ubuntu" panose="020B0504030602030204" pitchFamily="34" charset="0"/>
              </a:rPr>
              <a:t>（如传统周期框架向碳中和定价逻辑的转型）</a:t>
            </a:r>
          </a:p>
          <a:p>
            <a:pPr algn="l">
              <a:buFont typeface="Arial" panose="020B0604020202020204" pitchFamily="34" charset="0"/>
              <a:buChar char="•"/>
            </a:pPr>
            <a:r>
              <a:rPr lang="zh-CN" altLang="en-US" b="0" i="0" dirty="0">
                <a:solidFill>
                  <a:srgbClr val="000000"/>
                </a:solidFill>
                <a:effectLst/>
                <a:latin typeface="Ubuntu" panose="020B0504030602030204" pitchFamily="34" charset="0"/>
              </a:rPr>
              <a:t>在波动无序中守护 </a:t>
            </a:r>
            <a:r>
              <a:rPr lang="zh-CN" altLang="en-US" b="0" i="1" dirty="0">
                <a:solidFill>
                  <a:srgbClr val="000000"/>
                </a:solidFill>
                <a:effectLst/>
                <a:latin typeface="Ubuntu" panose="020B0504030602030204" pitchFamily="34" charset="0"/>
              </a:rPr>
              <a:t>思维主体性</a:t>
            </a:r>
            <a:r>
              <a:rPr lang="zh-CN" altLang="en-US" b="0" i="0" dirty="0">
                <a:solidFill>
                  <a:srgbClr val="000000"/>
                </a:solidFill>
                <a:effectLst/>
                <a:latin typeface="Ubuntu" panose="020B0504030602030204" pitchFamily="34" charset="0"/>
              </a:rPr>
              <a:t>（抵御羊群效应侵蚀）</a:t>
            </a:r>
          </a:p>
          <a:p>
            <a:pPr algn="l">
              <a:spcAft>
                <a:spcPts val="375"/>
              </a:spcAft>
            </a:pPr>
            <a:r>
              <a:rPr lang="zh-CN" altLang="en-US" b="0" i="0" dirty="0">
                <a:solidFill>
                  <a:srgbClr val="000000"/>
                </a:solidFill>
                <a:effectLst/>
                <a:latin typeface="Ubuntu" panose="020B0504030602030204" pitchFamily="34" charset="0"/>
              </a:rPr>
              <a:t>（全文不含量化工具，聚焦思维范式的根本重构）</a:t>
            </a:r>
          </a:p>
          <a:p>
            <a:endParaRPr lang="en-US" dirty="0"/>
          </a:p>
        </p:txBody>
      </p:sp>
    </p:spTree>
    <p:extLst>
      <p:ext uri="{BB962C8B-B14F-4D97-AF65-F5344CB8AC3E}">
        <p14:creationId xmlns:p14="http://schemas.microsoft.com/office/powerpoint/2010/main" val="1808419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15A04-FE45-4892-DB09-9B548B76E8E9}"/>
              </a:ext>
            </a:extLst>
          </p:cNvPr>
          <p:cNvSpPr>
            <a:spLocks noGrp="1"/>
          </p:cNvSpPr>
          <p:nvPr>
            <p:ph type="title"/>
          </p:nvPr>
        </p:nvSpPr>
        <p:spPr/>
        <p:txBody>
          <a:bodyPr/>
          <a:lstStyle/>
          <a:p>
            <a:r>
              <a:rPr lang="zh-CN" altLang="en-US" dirty="0"/>
              <a:t>数据分析</a:t>
            </a:r>
            <a:endParaRPr lang="en-US" dirty="0"/>
          </a:p>
        </p:txBody>
      </p:sp>
      <p:sp>
        <p:nvSpPr>
          <p:cNvPr id="3" name="文本占位符 2">
            <a:extLst>
              <a:ext uri="{FF2B5EF4-FFF2-40B4-BE49-F238E27FC236}">
                <a16:creationId xmlns:a16="http://schemas.microsoft.com/office/drawing/2014/main" id="{C96BFFA3-9B83-02A4-5E24-84F3FD855137}"/>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E06AC0A-CEAD-B99A-8001-31BD12789B69}"/>
              </a:ext>
            </a:extLst>
          </p:cNvPr>
          <p:cNvSpPr>
            <a:spLocks noGrp="1"/>
          </p:cNvSpPr>
          <p:nvPr>
            <p:ph idx="1"/>
          </p:nvPr>
        </p:nvSpPr>
        <p:spPr>
          <a:xfrm>
            <a:off x="138616" y="710223"/>
            <a:ext cx="11914768" cy="990585"/>
          </a:xfrm>
        </p:spPr>
        <p:txBody>
          <a:bodyPr>
            <a:normAutofit/>
          </a:bodyPr>
          <a:lstStyle/>
          <a:p>
            <a:pPr algn="l"/>
            <a:r>
              <a:rPr lang="zh-CN" altLang="en-US" b="0" i="0" dirty="0">
                <a:solidFill>
                  <a:srgbClr val="000000"/>
                </a:solidFill>
                <a:effectLst/>
                <a:latin typeface="Ubuntu" panose="020B0504030602030204" pitchFamily="34" charset="0"/>
              </a:rPr>
              <a:t>基本面分析在商品期货研究中通过对供需、经济指标及市场情绪等实际因素的分析，为投资决策提供依据。以下系统地总结基本面数据分析方法，涵盖关键步骤、技术工具及实际案例：</a:t>
            </a:r>
            <a:endParaRPr lang="en-US" altLang="zh-CN" dirty="0"/>
          </a:p>
        </p:txBody>
      </p:sp>
      <p:graphicFrame>
        <p:nvGraphicFramePr>
          <p:cNvPr id="5" name="图示 4">
            <a:extLst>
              <a:ext uri="{FF2B5EF4-FFF2-40B4-BE49-F238E27FC236}">
                <a16:creationId xmlns:a16="http://schemas.microsoft.com/office/drawing/2014/main" id="{C2A46DA8-5244-1FB7-9CED-912A3A4E14CB}"/>
              </a:ext>
            </a:extLst>
          </p:cNvPr>
          <p:cNvGraphicFramePr/>
          <p:nvPr>
            <p:extLst>
              <p:ext uri="{D42A27DB-BD31-4B8C-83A1-F6EECF244321}">
                <p14:modId xmlns:p14="http://schemas.microsoft.com/office/powerpoint/2010/main" val="2068255267"/>
              </p:ext>
            </p:extLst>
          </p:nvPr>
        </p:nvGraphicFramePr>
        <p:xfrm>
          <a:off x="315319" y="1894312"/>
          <a:ext cx="5720184" cy="393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67C05ECA-5B43-70DB-FF76-4A0047986EB5}"/>
              </a:ext>
            </a:extLst>
          </p:cNvPr>
          <p:cNvGraphicFramePr/>
          <p:nvPr>
            <p:extLst>
              <p:ext uri="{D42A27DB-BD31-4B8C-83A1-F6EECF244321}">
                <p14:modId xmlns:p14="http://schemas.microsoft.com/office/powerpoint/2010/main" val="671887748"/>
              </p:ext>
            </p:extLst>
          </p:nvPr>
        </p:nvGraphicFramePr>
        <p:xfrm>
          <a:off x="6384032" y="1894312"/>
          <a:ext cx="5544616" cy="39334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6626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F8D43-917D-5F5A-BFD0-AE53EF241C9A}"/>
              </a:ext>
            </a:extLst>
          </p:cNvPr>
          <p:cNvSpPr>
            <a:spLocks noGrp="1"/>
          </p:cNvSpPr>
          <p:nvPr>
            <p:ph type="title"/>
          </p:nvPr>
        </p:nvSpPr>
        <p:spPr/>
        <p:txBody>
          <a:bodyPr/>
          <a:lstStyle/>
          <a:p>
            <a:r>
              <a:rPr lang="zh-CN" altLang="en-US" dirty="0"/>
              <a:t>研究要解决的问题</a:t>
            </a:r>
            <a:endParaRPr lang="en-US" dirty="0"/>
          </a:p>
        </p:txBody>
      </p:sp>
      <p:sp>
        <p:nvSpPr>
          <p:cNvPr id="3" name="文本占位符 2">
            <a:extLst>
              <a:ext uri="{FF2B5EF4-FFF2-40B4-BE49-F238E27FC236}">
                <a16:creationId xmlns:a16="http://schemas.microsoft.com/office/drawing/2014/main" id="{009A77EB-34DF-35FF-E72C-F78AA5975CB8}"/>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12610CE-EFBE-5810-084A-344B172E163B}"/>
              </a:ext>
            </a:extLst>
          </p:cNvPr>
          <p:cNvGraphicFramePr>
            <a:graphicFrameLocks noGrp="1"/>
          </p:cNvGraphicFramePr>
          <p:nvPr>
            <p:ph idx="1"/>
            <p:extLst>
              <p:ext uri="{D42A27DB-BD31-4B8C-83A1-F6EECF244321}">
                <p14:modId xmlns:p14="http://schemas.microsoft.com/office/powerpoint/2010/main" val="3720242566"/>
              </p:ext>
            </p:extLst>
          </p:nvPr>
        </p:nvGraphicFramePr>
        <p:xfrm>
          <a:off x="138113" y="709613"/>
          <a:ext cx="5813871"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内容占位符 4">
            <a:extLst>
              <a:ext uri="{FF2B5EF4-FFF2-40B4-BE49-F238E27FC236}">
                <a16:creationId xmlns:a16="http://schemas.microsoft.com/office/drawing/2014/main" id="{EE1ACA28-8FE2-8355-8F41-A08F83E7DA0C}"/>
              </a:ext>
            </a:extLst>
          </p:cNvPr>
          <p:cNvGraphicFramePr>
            <a:graphicFrameLocks/>
          </p:cNvGraphicFramePr>
          <p:nvPr>
            <p:extLst>
              <p:ext uri="{D42A27DB-BD31-4B8C-83A1-F6EECF244321}">
                <p14:modId xmlns:p14="http://schemas.microsoft.com/office/powerpoint/2010/main" val="569109484"/>
              </p:ext>
            </p:extLst>
          </p:nvPr>
        </p:nvGraphicFramePr>
        <p:xfrm>
          <a:off x="6168008" y="764704"/>
          <a:ext cx="5813871"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1894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6A505-8925-9DF0-B6BB-89E1F1852D5F}"/>
              </a:ext>
            </a:extLst>
          </p:cNvPr>
          <p:cNvSpPr>
            <a:spLocks noGrp="1"/>
          </p:cNvSpPr>
          <p:nvPr>
            <p:ph type="title"/>
          </p:nvPr>
        </p:nvSpPr>
        <p:spPr/>
        <p:txBody>
          <a:bodyPr/>
          <a:lstStyle/>
          <a:p>
            <a:r>
              <a:rPr lang="zh-CN" altLang="en-US" dirty="0"/>
              <a:t>数据分析使用的工具</a:t>
            </a:r>
            <a:endParaRPr lang="en-US" dirty="0"/>
          </a:p>
        </p:txBody>
      </p:sp>
      <p:sp>
        <p:nvSpPr>
          <p:cNvPr id="3" name="文本占位符 2">
            <a:extLst>
              <a:ext uri="{FF2B5EF4-FFF2-40B4-BE49-F238E27FC236}">
                <a16:creationId xmlns:a16="http://schemas.microsoft.com/office/drawing/2014/main" id="{9D0E133D-F021-0AFF-4D7B-E724BD27DA07}"/>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36612C2-F32F-2957-7ECA-6121038EAFC3}"/>
              </a:ext>
            </a:extLst>
          </p:cNvPr>
          <p:cNvGraphicFramePr>
            <a:graphicFrameLocks noGrp="1"/>
          </p:cNvGraphicFramePr>
          <p:nvPr>
            <p:ph idx="1"/>
            <p:extLst>
              <p:ext uri="{D42A27DB-BD31-4B8C-83A1-F6EECF244321}">
                <p14:modId xmlns:p14="http://schemas.microsoft.com/office/powerpoint/2010/main" val="1769820106"/>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466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B6A25-6F1D-0380-6372-68355133DAE4}"/>
              </a:ext>
            </a:extLst>
          </p:cNvPr>
          <p:cNvSpPr>
            <a:spLocks noGrp="1"/>
          </p:cNvSpPr>
          <p:nvPr>
            <p:ph type="title"/>
          </p:nvPr>
        </p:nvSpPr>
        <p:spPr/>
        <p:txBody>
          <a:bodyPr/>
          <a:lstStyle/>
          <a:p>
            <a:r>
              <a:rPr lang="zh-CN" altLang="en-US" dirty="0"/>
              <a:t>数据分析：</a:t>
            </a:r>
            <a:r>
              <a:rPr lang="en-US" altLang="zh-CN" dirty="0"/>
              <a:t>excel</a:t>
            </a:r>
            <a:r>
              <a:rPr lang="zh-CN" altLang="en-US" dirty="0"/>
              <a:t>工具</a:t>
            </a:r>
            <a:endParaRPr lang="en-US" dirty="0"/>
          </a:p>
        </p:txBody>
      </p:sp>
      <p:sp>
        <p:nvSpPr>
          <p:cNvPr id="3" name="文本占位符 2">
            <a:extLst>
              <a:ext uri="{FF2B5EF4-FFF2-40B4-BE49-F238E27FC236}">
                <a16:creationId xmlns:a16="http://schemas.microsoft.com/office/drawing/2014/main" id="{0618FA04-BAFA-C904-510B-CCA8E33AC48C}"/>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6B92F62-605B-DFA0-2C41-61862DD5E2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8640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A85D6-5C8F-360E-6940-13EFAD5735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971D36-9AF7-24EA-374D-F12882F6F91B}"/>
              </a:ext>
            </a:extLst>
          </p:cNvPr>
          <p:cNvSpPr>
            <a:spLocks noGrp="1"/>
          </p:cNvSpPr>
          <p:nvPr>
            <p:ph type="title"/>
          </p:nvPr>
        </p:nvSpPr>
        <p:spPr/>
        <p:txBody>
          <a:bodyPr/>
          <a:lstStyle/>
          <a:p>
            <a:r>
              <a:rPr lang="zh-CN" altLang="en-US" dirty="0"/>
              <a:t>数据分析：</a:t>
            </a:r>
            <a:r>
              <a:rPr lang="en-US" altLang="zh-CN" dirty="0"/>
              <a:t>python</a:t>
            </a:r>
            <a:endParaRPr lang="en-US" dirty="0"/>
          </a:p>
        </p:txBody>
      </p:sp>
      <p:sp>
        <p:nvSpPr>
          <p:cNvPr id="3" name="文本占位符 2">
            <a:extLst>
              <a:ext uri="{FF2B5EF4-FFF2-40B4-BE49-F238E27FC236}">
                <a16:creationId xmlns:a16="http://schemas.microsoft.com/office/drawing/2014/main" id="{20DC5CD2-7841-473D-B8CB-ECCC55CA5E3C}"/>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6534B65-24C0-B6BE-B38E-0515CBE93B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2498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6E011-9402-97EA-0A62-9EF95B582D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A572F0-B7C2-B12E-3392-BD95F208DD6D}"/>
              </a:ext>
            </a:extLst>
          </p:cNvPr>
          <p:cNvSpPr>
            <a:spLocks noGrp="1"/>
          </p:cNvSpPr>
          <p:nvPr>
            <p:ph type="title"/>
          </p:nvPr>
        </p:nvSpPr>
        <p:spPr/>
        <p:txBody>
          <a:bodyPr/>
          <a:lstStyle/>
          <a:p>
            <a:r>
              <a:rPr lang="zh-CN" altLang="en-US" dirty="0"/>
              <a:t>数据分析：</a:t>
            </a:r>
            <a:r>
              <a:rPr lang="en-US" altLang="zh-CN" dirty="0"/>
              <a:t>BI</a:t>
            </a:r>
            <a:r>
              <a:rPr lang="zh-CN" altLang="en-US" dirty="0"/>
              <a:t>工具</a:t>
            </a:r>
            <a:endParaRPr lang="en-US" dirty="0"/>
          </a:p>
        </p:txBody>
      </p:sp>
      <p:sp>
        <p:nvSpPr>
          <p:cNvPr id="3" name="文本占位符 2">
            <a:extLst>
              <a:ext uri="{FF2B5EF4-FFF2-40B4-BE49-F238E27FC236}">
                <a16:creationId xmlns:a16="http://schemas.microsoft.com/office/drawing/2014/main" id="{FEF23E66-485B-0598-F26F-E50A2F14778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7847FEF-0416-1673-8BFE-0258ACB12EB7}"/>
              </a:ext>
            </a:extLst>
          </p:cNvPr>
          <p:cNvSpPr>
            <a:spLocks noGrp="1"/>
          </p:cNvSpPr>
          <p:nvPr>
            <p:ph idx="1"/>
          </p:nvPr>
        </p:nvSpPr>
        <p:spPr/>
        <p:txBody>
          <a:bodyPr/>
          <a:lstStyle/>
          <a:p>
            <a:r>
              <a:rPr lang="en-US" altLang="zh-CN" b="0" i="0" dirty="0">
                <a:solidFill>
                  <a:srgbClr val="000000"/>
                </a:solidFill>
                <a:effectLst/>
                <a:latin typeface="Ubuntu" panose="020B0504030602030204" pitchFamily="34" charset="0"/>
              </a:rPr>
              <a:t>BI</a:t>
            </a:r>
            <a:r>
              <a:rPr lang="zh-CN" altLang="en-US" b="0" i="0" dirty="0">
                <a:solidFill>
                  <a:srgbClr val="000000"/>
                </a:solidFill>
                <a:effectLst/>
                <a:latin typeface="Ubuntu" panose="020B0504030602030204" pitchFamily="34" charset="0"/>
              </a:rPr>
              <a:t>工具是研究员从</a:t>
            </a:r>
            <a:r>
              <a:rPr lang="zh-CN" altLang="en-US" b="1" i="0" dirty="0">
                <a:solidFill>
                  <a:srgbClr val="000000"/>
                </a:solidFill>
                <a:effectLst/>
                <a:latin typeface="Ubuntu" panose="020B0504030602030204" pitchFamily="34" charset="0"/>
              </a:rPr>
              <a:t>数据沼泽到决策洞察</a:t>
            </a:r>
            <a:r>
              <a:rPr lang="zh-CN" altLang="en-US" b="0" i="0" dirty="0">
                <a:solidFill>
                  <a:srgbClr val="000000"/>
                </a:solidFill>
                <a:effectLst/>
                <a:latin typeface="Ubuntu" panose="020B0504030602030204" pitchFamily="34" charset="0"/>
              </a:rPr>
              <a:t>的桥梁，其核心价值不在于替代</a:t>
            </a:r>
            <a:r>
              <a:rPr lang="en-US" altLang="zh-CN" b="0" i="0" dirty="0">
                <a:solidFill>
                  <a:srgbClr val="000000"/>
                </a:solidFill>
                <a:effectLst/>
                <a:latin typeface="Ubuntu" panose="020B0504030602030204" pitchFamily="34" charset="0"/>
              </a:rPr>
              <a:t>Python/R</a:t>
            </a:r>
            <a:r>
              <a:rPr lang="zh-CN" altLang="en-US" b="0" i="0" dirty="0">
                <a:solidFill>
                  <a:srgbClr val="000000"/>
                </a:solidFill>
                <a:effectLst/>
                <a:latin typeface="Ubuntu" panose="020B0504030602030204" pitchFamily="34" charset="0"/>
              </a:rPr>
              <a:t>等代码工具，而是通过低门槛的交互分析，加速从数据到商业逻辑的验证循环。</a:t>
            </a:r>
            <a:endParaRPr lang="en-US" dirty="0"/>
          </a:p>
        </p:txBody>
      </p:sp>
    </p:spTree>
    <p:extLst>
      <p:ext uri="{BB962C8B-B14F-4D97-AF65-F5344CB8AC3E}">
        <p14:creationId xmlns:p14="http://schemas.microsoft.com/office/powerpoint/2010/main" val="2884645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34C78-C935-9066-BBD8-F3D367B94B94}"/>
              </a:ext>
            </a:extLst>
          </p:cNvPr>
          <p:cNvSpPr>
            <a:spLocks noGrp="1"/>
          </p:cNvSpPr>
          <p:nvPr>
            <p:ph type="title"/>
          </p:nvPr>
        </p:nvSpPr>
        <p:spPr/>
        <p:txBody>
          <a:bodyPr/>
          <a:lstStyle/>
          <a:p>
            <a:r>
              <a:rPr lang="zh-CN" altLang="en-US" dirty="0"/>
              <a:t>供求平衡表的搭建</a:t>
            </a:r>
            <a:endParaRPr lang="en-US" dirty="0"/>
          </a:p>
        </p:txBody>
      </p:sp>
      <p:sp>
        <p:nvSpPr>
          <p:cNvPr id="3" name="文本占位符 2">
            <a:extLst>
              <a:ext uri="{FF2B5EF4-FFF2-40B4-BE49-F238E27FC236}">
                <a16:creationId xmlns:a16="http://schemas.microsoft.com/office/drawing/2014/main" id="{08307A55-150A-D923-42B8-7F4A835DDD6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42BEC61C-5EE8-591B-11CE-0CD58204CA4D}"/>
              </a:ext>
            </a:extLst>
          </p:cNvPr>
          <p:cNvSpPr>
            <a:spLocks noGrp="1"/>
          </p:cNvSpPr>
          <p:nvPr>
            <p:ph idx="1"/>
          </p:nvPr>
        </p:nvSpPr>
        <p:spPr/>
        <p:txBody>
          <a:bodyPr/>
          <a:lstStyle/>
          <a:p>
            <a:r>
              <a:rPr lang="zh-CN" altLang="en-US" dirty="0"/>
              <a:t>要有真实的供应和需求数据</a:t>
            </a:r>
            <a:endParaRPr lang="en-US" altLang="zh-CN" dirty="0"/>
          </a:p>
          <a:p>
            <a:r>
              <a:rPr lang="zh-CN" altLang="en-US" dirty="0"/>
              <a:t>要能够根据价格反推供求数据</a:t>
            </a:r>
            <a:endParaRPr lang="en-US" altLang="zh-CN" dirty="0"/>
          </a:p>
          <a:p>
            <a:r>
              <a:rPr lang="zh-CN" altLang="en-US" dirty="0"/>
              <a:t>要能够对未来的供求进行预测和判断</a:t>
            </a:r>
            <a:endParaRPr lang="en-US" altLang="zh-CN" dirty="0"/>
          </a:p>
          <a:p>
            <a:r>
              <a:rPr lang="zh-CN" altLang="en-US" dirty="0"/>
              <a:t>需求数据通常是通过表观需求来替代：如通过产量</a:t>
            </a:r>
            <a:r>
              <a:rPr lang="en-US" altLang="zh-CN" dirty="0"/>
              <a:t>+</a:t>
            </a:r>
            <a:r>
              <a:rPr lang="zh-CN" altLang="en-US" dirty="0"/>
              <a:t>进口</a:t>
            </a:r>
            <a:r>
              <a:rPr lang="en-US" altLang="zh-CN" dirty="0"/>
              <a:t>-</a:t>
            </a:r>
            <a:r>
              <a:rPr lang="zh-CN" altLang="en-US" dirty="0"/>
              <a:t>出口</a:t>
            </a:r>
            <a:r>
              <a:rPr lang="en-US" altLang="zh-CN" dirty="0"/>
              <a:t>-</a:t>
            </a:r>
            <a:r>
              <a:rPr lang="zh-CN" altLang="en-US" dirty="0"/>
              <a:t>库存的增加量</a:t>
            </a:r>
            <a:endParaRPr lang="en-US" dirty="0"/>
          </a:p>
        </p:txBody>
      </p:sp>
    </p:spTree>
    <p:extLst>
      <p:ext uri="{BB962C8B-B14F-4D97-AF65-F5344CB8AC3E}">
        <p14:creationId xmlns:p14="http://schemas.microsoft.com/office/powerpoint/2010/main" val="1587325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13157-A6BC-AA9D-F1CD-67115E40018E}"/>
              </a:ext>
            </a:extLst>
          </p:cNvPr>
          <p:cNvSpPr>
            <a:spLocks noGrp="1"/>
          </p:cNvSpPr>
          <p:nvPr>
            <p:ph type="title"/>
          </p:nvPr>
        </p:nvSpPr>
        <p:spPr/>
        <p:txBody>
          <a:bodyPr/>
          <a:lstStyle/>
          <a:p>
            <a:r>
              <a:rPr lang="zh-CN" altLang="en-US" dirty="0"/>
              <a:t>成本利润分析</a:t>
            </a:r>
            <a:endParaRPr lang="en-US" dirty="0"/>
          </a:p>
        </p:txBody>
      </p:sp>
      <p:sp>
        <p:nvSpPr>
          <p:cNvPr id="3" name="文本占位符 2">
            <a:extLst>
              <a:ext uri="{FF2B5EF4-FFF2-40B4-BE49-F238E27FC236}">
                <a16:creationId xmlns:a16="http://schemas.microsoft.com/office/drawing/2014/main" id="{F83B17A2-C372-5EF1-6073-7EDD95A4D1AE}"/>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04C4D1C7-3889-F068-48B9-E942CA7CE0E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10210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5ECB8-929B-DCF8-64D2-D9F0284CA28D}"/>
              </a:ext>
            </a:extLst>
          </p:cNvPr>
          <p:cNvSpPr>
            <a:spLocks noGrp="1"/>
          </p:cNvSpPr>
          <p:nvPr>
            <p:ph type="title"/>
          </p:nvPr>
        </p:nvSpPr>
        <p:spPr/>
        <p:txBody>
          <a:bodyPr/>
          <a:lstStyle/>
          <a:p>
            <a:r>
              <a:rPr lang="zh-CN" altLang="en-US" dirty="0"/>
              <a:t>价差分析</a:t>
            </a:r>
            <a:endParaRPr lang="en-US" dirty="0"/>
          </a:p>
        </p:txBody>
      </p:sp>
      <p:sp>
        <p:nvSpPr>
          <p:cNvPr id="3" name="文本占位符 2">
            <a:extLst>
              <a:ext uri="{FF2B5EF4-FFF2-40B4-BE49-F238E27FC236}">
                <a16:creationId xmlns:a16="http://schemas.microsoft.com/office/drawing/2014/main" id="{A528AC86-3E22-21D2-0B64-35D6F3E1B99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42A8C28-F3F3-1361-C5C8-532E5DC7BB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0504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F7AC3-43CA-0F66-234A-5AC4B134E46C}"/>
              </a:ext>
            </a:extLst>
          </p:cNvPr>
          <p:cNvSpPr>
            <a:spLocks noGrp="1"/>
          </p:cNvSpPr>
          <p:nvPr>
            <p:ph type="title"/>
          </p:nvPr>
        </p:nvSpPr>
        <p:spPr/>
        <p:txBody>
          <a:bodyPr/>
          <a:lstStyle/>
          <a:p>
            <a:r>
              <a:rPr lang="zh-CN" altLang="en-US" dirty="0"/>
              <a:t>产能周期变化分析</a:t>
            </a:r>
            <a:endParaRPr lang="en-US" dirty="0"/>
          </a:p>
        </p:txBody>
      </p:sp>
      <p:sp>
        <p:nvSpPr>
          <p:cNvPr id="3" name="文本占位符 2">
            <a:extLst>
              <a:ext uri="{FF2B5EF4-FFF2-40B4-BE49-F238E27FC236}">
                <a16:creationId xmlns:a16="http://schemas.microsoft.com/office/drawing/2014/main" id="{28A721CD-32FA-0DC7-0338-614EDF3EB78E}"/>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05A28AB-8024-C922-8F1F-DB00754023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4660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5BA99-8642-3BAF-6045-45D5B118C18B}"/>
              </a:ext>
            </a:extLst>
          </p:cNvPr>
          <p:cNvSpPr>
            <a:spLocks noGrp="1"/>
          </p:cNvSpPr>
          <p:nvPr>
            <p:ph type="title"/>
          </p:nvPr>
        </p:nvSpPr>
        <p:spPr/>
        <p:txBody>
          <a:bodyPr/>
          <a:lstStyle/>
          <a:p>
            <a:r>
              <a:rPr lang="zh-CN" altLang="en-US" dirty="0"/>
              <a:t>政策量化分析</a:t>
            </a:r>
            <a:endParaRPr lang="en-US" dirty="0"/>
          </a:p>
        </p:txBody>
      </p:sp>
      <p:sp>
        <p:nvSpPr>
          <p:cNvPr id="3" name="文本占位符 2">
            <a:extLst>
              <a:ext uri="{FF2B5EF4-FFF2-40B4-BE49-F238E27FC236}">
                <a16:creationId xmlns:a16="http://schemas.microsoft.com/office/drawing/2014/main" id="{BD2B3349-22D3-8095-E80C-FAC5154ECDD2}"/>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1B283EB-9F45-E700-6187-DB0DB6C9D4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59287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62209-884F-0073-12B3-CED1D05256A0}"/>
              </a:ext>
            </a:extLst>
          </p:cNvPr>
          <p:cNvSpPr>
            <a:spLocks noGrp="1"/>
          </p:cNvSpPr>
          <p:nvPr>
            <p:ph type="title"/>
          </p:nvPr>
        </p:nvSpPr>
        <p:spPr/>
        <p:txBody>
          <a:bodyPr/>
          <a:lstStyle/>
          <a:p>
            <a:r>
              <a:rPr lang="zh-CN" altLang="en-US" dirty="0"/>
              <a:t>量化</a:t>
            </a:r>
            <a:endParaRPr lang="en-US" dirty="0"/>
          </a:p>
        </p:txBody>
      </p:sp>
      <p:sp>
        <p:nvSpPr>
          <p:cNvPr id="3" name="文本占位符 2">
            <a:extLst>
              <a:ext uri="{FF2B5EF4-FFF2-40B4-BE49-F238E27FC236}">
                <a16:creationId xmlns:a16="http://schemas.microsoft.com/office/drawing/2014/main" id="{4BA10B51-ECB8-C155-8C4B-7305C43E952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628BFA63-1136-5670-B516-65115F44794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4376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A2209-8151-D97D-0B62-A54BD332067A}"/>
              </a:ext>
            </a:extLst>
          </p:cNvPr>
          <p:cNvSpPr>
            <a:spLocks noGrp="1"/>
          </p:cNvSpPr>
          <p:nvPr>
            <p:ph type="title"/>
          </p:nvPr>
        </p:nvSpPr>
        <p:spPr/>
        <p:txBody>
          <a:bodyPr/>
          <a:lstStyle/>
          <a:p>
            <a:r>
              <a:rPr lang="zh-CN" altLang="en-US" dirty="0"/>
              <a:t>供求法</a:t>
            </a:r>
            <a:endParaRPr lang="en-US" dirty="0"/>
          </a:p>
        </p:txBody>
      </p:sp>
      <p:sp>
        <p:nvSpPr>
          <p:cNvPr id="3" name="文本占位符 2">
            <a:extLst>
              <a:ext uri="{FF2B5EF4-FFF2-40B4-BE49-F238E27FC236}">
                <a16:creationId xmlns:a16="http://schemas.microsoft.com/office/drawing/2014/main" id="{77524747-370A-8902-74F0-2C740B65C0ED}"/>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A37B800-F14C-A22B-B45D-750976108E82}"/>
              </a:ext>
            </a:extLst>
          </p:cNvPr>
          <p:cNvSpPr>
            <a:spLocks noGrp="1"/>
          </p:cNvSpPr>
          <p:nvPr>
            <p:ph idx="1"/>
          </p:nvPr>
        </p:nvSpPr>
        <p:spPr>
          <a:xfrm>
            <a:off x="138616" y="710223"/>
            <a:ext cx="5813368" cy="5605191"/>
          </a:xfrm>
        </p:spPr>
        <p:txBody>
          <a:bodyPr>
            <a:normAutofit lnSpcReduction="10000"/>
          </a:bodyPr>
          <a:lstStyle/>
          <a:p>
            <a:r>
              <a:rPr lang="zh-CN" altLang="en-US" sz="2000" dirty="0"/>
              <a:t>一切分析的基础，所有分析的重中之重。</a:t>
            </a:r>
            <a:endParaRPr lang="en-US" altLang="zh-CN" sz="2000" dirty="0"/>
          </a:p>
          <a:p>
            <a:r>
              <a:rPr lang="zh-CN" altLang="en-US" sz="2000" dirty="0"/>
              <a:t>不仅商品本身讲究供求，期货合约本身也讲供求。</a:t>
            </a:r>
            <a:endParaRPr lang="en-US" altLang="zh-CN" sz="2000" dirty="0"/>
          </a:p>
          <a:p>
            <a:r>
              <a:rPr lang="zh-CN" altLang="en-US" sz="2000" dirty="0"/>
              <a:t>供求不是一个静态的分析，它是一个动态的过程。在不同的时间和空间，对应的供求关系是各不相同的。</a:t>
            </a:r>
            <a:endParaRPr lang="en-US" altLang="zh-CN" sz="2000" dirty="0"/>
          </a:p>
          <a:p>
            <a:r>
              <a:rPr lang="zh-CN" altLang="en-US" sz="2000" dirty="0"/>
              <a:t>供应：在某一价格上，市场愿意并且能够提供的产品数量的多少；</a:t>
            </a:r>
            <a:endParaRPr lang="en-US" altLang="zh-CN" sz="2000" dirty="0"/>
          </a:p>
          <a:p>
            <a:r>
              <a:rPr lang="zh-CN" altLang="en-US" sz="2000" dirty="0"/>
              <a:t>需求：在某一价格上，市场愿意并且能够购买的产品数量的多少。</a:t>
            </a:r>
            <a:endParaRPr lang="en-US" altLang="zh-CN" sz="2000" dirty="0"/>
          </a:p>
          <a:p>
            <a:r>
              <a:rPr lang="zh-CN" altLang="en-US" sz="2000" dirty="0"/>
              <a:t>价格：供求均衡实现的一个过程，而且这个均衡是不断动态变化的。</a:t>
            </a:r>
            <a:endParaRPr lang="en-US" altLang="zh-CN" sz="2000" dirty="0"/>
          </a:p>
          <a:p>
            <a:endParaRPr lang="en-US" sz="2000" dirty="0"/>
          </a:p>
        </p:txBody>
      </p:sp>
      <p:pic>
        <p:nvPicPr>
          <p:cNvPr id="6" name="图片 5">
            <a:extLst>
              <a:ext uri="{FF2B5EF4-FFF2-40B4-BE49-F238E27FC236}">
                <a16:creationId xmlns:a16="http://schemas.microsoft.com/office/drawing/2014/main" id="{3786B5EF-EC09-4388-80E3-FDC1AC528B2A}"/>
              </a:ext>
            </a:extLst>
          </p:cNvPr>
          <p:cNvPicPr>
            <a:picLocks noChangeAspect="1"/>
          </p:cNvPicPr>
          <p:nvPr/>
        </p:nvPicPr>
        <p:blipFill>
          <a:blip r:embed="rId2"/>
          <a:stretch>
            <a:fillRect/>
          </a:stretch>
        </p:blipFill>
        <p:spPr>
          <a:xfrm>
            <a:off x="6384032" y="710223"/>
            <a:ext cx="5409524" cy="4485714"/>
          </a:xfrm>
          <a:prstGeom prst="rect">
            <a:avLst/>
          </a:prstGeom>
        </p:spPr>
      </p:pic>
    </p:spTree>
    <p:extLst>
      <p:ext uri="{BB962C8B-B14F-4D97-AF65-F5344CB8AC3E}">
        <p14:creationId xmlns:p14="http://schemas.microsoft.com/office/powerpoint/2010/main" val="2303499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1350A-6B96-24EC-0388-722F748BE92E}"/>
              </a:ext>
            </a:extLst>
          </p:cNvPr>
          <p:cNvSpPr>
            <a:spLocks noGrp="1"/>
          </p:cNvSpPr>
          <p:nvPr>
            <p:ph type="title"/>
          </p:nvPr>
        </p:nvSpPr>
        <p:spPr/>
        <p:txBody>
          <a:bodyPr/>
          <a:lstStyle/>
          <a:p>
            <a:r>
              <a:rPr lang="en-US" dirty="0"/>
              <a:t>AI</a:t>
            </a:r>
          </a:p>
        </p:txBody>
      </p:sp>
      <p:sp>
        <p:nvSpPr>
          <p:cNvPr id="3" name="文本占位符 2">
            <a:extLst>
              <a:ext uri="{FF2B5EF4-FFF2-40B4-BE49-F238E27FC236}">
                <a16:creationId xmlns:a16="http://schemas.microsoft.com/office/drawing/2014/main" id="{FB5F6AFF-D081-C7DA-62C2-35DDA21F9AF5}"/>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D814839-8904-927D-ABC5-E9A21C7A0D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7817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22740-5CB8-186C-FA7B-02B2B4F4392E}"/>
              </a:ext>
            </a:extLst>
          </p:cNvPr>
          <p:cNvSpPr>
            <a:spLocks noGrp="1"/>
          </p:cNvSpPr>
          <p:nvPr>
            <p:ph type="title"/>
          </p:nvPr>
        </p:nvSpPr>
        <p:spPr/>
        <p:txBody>
          <a:bodyPr/>
          <a:lstStyle/>
          <a:p>
            <a:r>
              <a:rPr lang="en-US" altLang="zh-CN" b="0" i="0" dirty="0">
                <a:solidFill>
                  <a:srgbClr val="404040"/>
                </a:solidFill>
                <a:effectLst/>
                <a:latin typeface="Inter"/>
              </a:rPr>
              <a:t>AI</a:t>
            </a:r>
            <a:r>
              <a:rPr lang="zh-CN" altLang="en-US" b="0" i="0" dirty="0">
                <a:solidFill>
                  <a:srgbClr val="404040"/>
                </a:solidFill>
                <a:effectLst/>
                <a:latin typeface="Inter"/>
              </a:rPr>
              <a:t>赋能增效，人类不可替代</a:t>
            </a:r>
            <a:endParaRPr lang="en-US" dirty="0"/>
          </a:p>
        </p:txBody>
      </p:sp>
      <p:sp>
        <p:nvSpPr>
          <p:cNvPr id="3" name="文本占位符 2">
            <a:extLst>
              <a:ext uri="{FF2B5EF4-FFF2-40B4-BE49-F238E27FC236}">
                <a16:creationId xmlns:a16="http://schemas.microsoft.com/office/drawing/2014/main" id="{9079F63A-B34C-8E34-3A2B-017C1672B7C5}"/>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8FE9AD71-F580-7AC8-B742-3F0F0FED5C76}"/>
              </a:ext>
            </a:extLst>
          </p:cNvPr>
          <p:cNvGraphicFramePr>
            <a:graphicFrameLocks noGrp="1"/>
          </p:cNvGraphicFramePr>
          <p:nvPr>
            <p:ph idx="1"/>
            <p:extLst>
              <p:ext uri="{D42A27DB-BD31-4B8C-83A1-F6EECF244321}">
                <p14:modId xmlns:p14="http://schemas.microsoft.com/office/powerpoint/2010/main" val="4251578690"/>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C0D60A22-2F17-BCB6-D88B-999BE60F72F7}"/>
              </a:ext>
            </a:extLst>
          </p:cNvPr>
          <p:cNvGraphicFramePr>
            <a:graphicFrameLocks noGrp="1"/>
          </p:cNvGraphicFramePr>
          <p:nvPr>
            <p:ph idx="14"/>
            <p:extLst>
              <p:ext uri="{D42A27DB-BD31-4B8C-83A1-F6EECF244321}">
                <p14:modId xmlns:p14="http://schemas.microsoft.com/office/powerpoint/2010/main" val="2623283444"/>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7364BA90-AFA0-E1CB-FA5C-105DFBC4C1F4}"/>
              </a:ext>
            </a:extLst>
          </p:cNvPr>
          <p:cNvSpPr>
            <a:spLocks noGrp="1"/>
          </p:cNvSpPr>
          <p:nvPr>
            <p:ph type="body" sz="quarter" idx="36"/>
          </p:nvPr>
        </p:nvSpPr>
        <p:spPr/>
        <p:txBody>
          <a:bodyPr/>
          <a:lstStyle/>
          <a:p>
            <a:r>
              <a:rPr lang="zh-CN" altLang="en-US" dirty="0"/>
              <a:t>它的强项</a:t>
            </a:r>
            <a:endParaRPr lang="en-US" dirty="0"/>
          </a:p>
        </p:txBody>
      </p:sp>
      <p:sp>
        <p:nvSpPr>
          <p:cNvPr id="9" name="文本占位符 8">
            <a:extLst>
              <a:ext uri="{FF2B5EF4-FFF2-40B4-BE49-F238E27FC236}">
                <a16:creationId xmlns:a16="http://schemas.microsoft.com/office/drawing/2014/main" id="{FA5EF5BF-56B3-DF23-605A-06CEC7D6304E}"/>
              </a:ext>
            </a:extLst>
          </p:cNvPr>
          <p:cNvSpPr>
            <a:spLocks noGrp="1"/>
          </p:cNvSpPr>
          <p:nvPr>
            <p:ph type="body" sz="quarter" idx="38"/>
          </p:nvPr>
        </p:nvSpPr>
        <p:spPr/>
        <p:txBody>
          <a:bodyPr/>
          <a:lstStyle/>
          <a:p>
            <a:r>
              <a:rPr lang="zh-CN" altLang="en-US" dirty="0"/>
              <a:t>目前</a:t>
            </a:r>
            <a:r>
              <a:rPr lang="en-US" altLang="zh-CN" dirty="0"/>
              <a:t>AI</a:t>
            </a:r>
            <a:r>
              <a:rPr lang="zh-CN" altLang="en-US" dirty="0"/>
              <a:t>的不足</a:t>
            </a:r>
            <a:endParaRPr lang="en-US" dirty="0"/>
          </a:p>
        </p:txBody>
      </p:sp>
    </p:spTree>
    <p:extLst>
      <p:ext uri="{BB962C8B-B14F-4D97-AF65-F5344CB8AC3E}">
        <p14:creationId xmlns:p14="http://schemas.microsoft.com/office/powerpoint/2010/main" val="1930650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9AA20-A767-54D0-7AF3-B5B76F45BCBE}"/>
              </a:ext>
            </a:extLst>
          </p:cNvPr>
          <p:cNvSpPr>
            <a:spLocks noGrp="1"/>
          </p:cNvSpPr>
          <p:nvPr>
            <p:ph type="title"/>
          </p:nvPr>
        </p:nvSpPr>
        <p:spPr/>
        <p:txBody>
          <a:bodyPr/>
          <a:lstStyle/>
          <a:p>
            <a:r>
              <a:rPr lang="en-US" dirty="0"/>
              <a:t>AI</a:t>
            </a:r>
            <a:r>
              <a:rPr lang="zh-CN" altLang="en-US" dirty="0"/>
              <a:t>在我们研究中所能解决的问题</a:t>
            </a:r>
            <a:endParaRPr lang="en-US" dirty="0"/>
          </a:p>
        </p:txBody>
      </p:sp>
      <p:sp>
        <p:nvSpPr>
          <p:cNvPr id="3" name="文本占位符 2">
            <a:extLst>
              <a:ext uri="{FF2B5EF4-FFF2-40B4-BE49-F238E27FC236}">
                <a16:creationId xmlns:a16="http://schemas.microsoft.com/office/drawing/2014/main" id="{C38AC0BE-B2B9-0017-2C95-ED3BF4E0EB6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04070EEA-C088-901E-E9E9-C3E9D95A50D5}"/>
              </a:ext>
            </a:extLst>
          </p:cNvPr>
          <p:cNvSpPr>
            <a:spLocks noGrp="1"/>
          </p:cNvSpPr>
          <p:nvPr>
            <p:ph idx="1"/>
          </p:nvPr>
        </p:nvSpPr>
        <p:spPr/>
        <p:txBody>
          <a:bodyPr>
            <a:normAutofit fontScale="85000" lnSpcReduction="20000"/>
          </a:bodyPr>
          <a:lstStyle/>
          <a:p>
            <a:r>
              <a:rPr lang="zh-CN" altLang="en-US" dirty="0"/>
              <a:t>研究过程中会产生很多数据</a:t>
            </a:r>
            <a:endParaRPr lang="en-US" altLang="zh-CN" dirty="0"/>
          </a:p>
          <a:p>
            <a:r>
              <a:rPr lang="zh-CN" altLang="en-US" dirty="0"/>
              <a:t>进行数据分析的时候需要写</a:t>
            </a:r>
            <a:r>
              <a:rPr lang="en-US" altLang="zh-CN" dirty="0"/>
              <a:t>VBA</a:t>
            </a:r>
            <a:r>
              <a:rPr lang="zh-CN" altLang="en-US" dirty="0"/>
              <a:t>代码</a:t>
            </a:r>
            <a:endParaRPr lang="en-US" altLang="zh-CN" dirty="0"/>
          </a:p>
          <a:p>
            <a:r>
              <a:rPr lang="zh-CN" altLang="en-US" dirty="0"/>
              <a:t>人工写可能很麻烦</a:t>
            </a:r>
            <a:endParaRPr lang="en-US" altLang="zh-CN" dirty="0"/>
          </a:p>
          <a:p>
            <a:r>
              <a:rPr lang="zh-CN" altLang="en-US" dirty="0"/>
              <a:t>利用</a:t>
            </a:r>
            <a:r>
              <a:rPr lang="en-US" altLang="zh-CN" dirty="0"/>
              <a:t>AI</a:t>
            </a:r>
            <a:r>
              <a:rPr lang="zh-CN" altLang="en-US"/>
              <a:t>来完成代码的编写可以极大的提高效率</a:t>
            </a:r>
            <a:endParaRPr lang="en-US"/>
          </a:p>
        </p:txBody>
      </p:sp>
      <p:sp>
        <p:nvSpPr>
          <p:cNvPr id="5" name="内容占位符 4">
            <a:extLst>
              <a:ext uri="{FF2B5EF4-FFF2-40B4-BE49-F238E27FC236}">
                <a16:creationId xmlns:a16="http://schemas.microsoft.com/office/drawing/2014/main" id="{FEB0DE1A-1730-603B-9FA7-C4CAB8375C4E}"/>
              </a:ext>
            </a:extLst>
          </p:cNvPr>
          <p:cNvSpPr>
            <a:spLocks noGrp="1"/>
          </p:cNvSpPr>
          <p:nvPr>
            <p:ph idx="20"/>
          </p:nvPr>
        </p:nvSpPr>
        <p:spPr/>
        <p:txBody>
          <a:bodyPr>
            <a:normAutofit lnSpcReduction="10000"/>
          </a:bodyPr>
          <a:lstStyle/>
          <a:p>
            <a:r>
              <a:rPr lang="en-US" dirty="0"/>
              <a:t>AI</a:t>
            </a:r>
            <a:r>
              <a:rPr lang="zh-CN" altLang="en-US" dirty="0"/>
              <a:t>提问得到答案的效率比搜索引擎要高得多。</a:t>
            </a:r>
            <a:endParaRPr lang="en-US" altLang="zh-CN" dirty="0"/>
          </a:p>
          <a:p>
            <a:r>
              <a:rPr lang="zh-CN" altLang="en-US" dirty="0"/>
              <a:t>可以根据</a:t>
            </a:r>
            <a:r>
              <a:rPr lang="en-US" altLang="zh-CN" dirty="0"/>
              <a:t>ai</a:t>
            </a:r>
            <a:r>
              <a:rPr lang="zh-CN" altLang="en-US" dirty="0"/>
              <a:t>的回答再做进一步的提问，以加深对问题的理解。</a:t>
            </a:r>
            <a:endParaRPr lang="en-US" dirty="0"/>
          </a:p>
        </p:txBody>
      </p:sp>
      <p:sp>
        <p:nvSpPr>
          <p:cNvPr id="6" name="内容占位符 5">
            <a:extLst>
              <a:ext uri="{FF2B5EF4-FFF2-40B4-BE49-F238E27FC236}">
                <a16:creationId xmlns:a16="http://schemas.microsoft.com/office/drawing/2014/main" id="{C9B955E1-6CE3-D375-2715-5E11FBEFD046}"/>
              </a:ext>
            </a:extLst>
          </p:cNvPr>
          <p:cNvSpPr>
            <a:spLocks noGrp="1"/>
          </p:cNvSpPr>
          <p:nvPr>
            <p:ph idx="21"/>
          </p:nvPr>
        </p:nvSpPr>
        <p:spPr/>
        <p:txBody>
          <a:bodyPr/>
          <a:lstStyle/>
          <a:p>
            <a:r>
              <a:rPr lang="zh-CN" altLang="en-US" dirty="0"/>
              <a:t>写报告</a:t>
            </a:r>
            <a:endParaRPr lang="en-US" altLang="zh-CN" dirty="0"/>
          </a:p>
          <a:p>
            <a:r>
              <a:rPr lang="zh-CN" altLang="en-US" dirty="0"/>
              <a:t>写</a:t>
            </a:r>
            <a:r>
              <a:rPr lang="en-US" altLang="zh-CN" dirty="0"/>
              <a:t>PPT</a:t>
            </a:r>
            <a:endParaRPr lang="en-US" dirty="0"/>
          </a:p>
        </p:txBody>
      </p:sp>
      <p:sp>
        <p:nvSpPr>
          <p:cNvPr id="7" name="内容占位符 6">
            <a:extLst>
              <a:ext uri="{FF2B5EF4-FFF2-40B4-BE49-F238E27FC236}">
                <a16:creationId xmlns:a16="http://schemas.microsoft.com/office/drawing/2014/main" id="{66CA5ABB-26A0-6070-8BA9-96A626A0B65B}"/>
              </a:ext>
            </a:extLst>
          </p:cNvPr>
          <p:cNvSpPr>
            <a:spLocks noGrp="1"/>
          </p:cNvSpPr>
          <p:nvPr>
            <p:ph idx="22"/>
          </p:nvPr>
        </p:nvSpPr>
        <p:spPr/>
        <p:txBody>
          <a:bodyPr>
            <a:normAutofit fontScale="55000" lnSpcReduction="20000"/>
          </a:bodyPr>
          <a:lstStyle/>
          <a:p>
            <a:r>
              <a:rPr lang="zh-CN" altLang="en-US" dirty="0"/>
              <a:t>使用 </a:t>
            </a:r>
            <a:r>
              <a:rPr lang="en-US" altLang="zh-CN" dirty="0"/>
              <a:t>AI </a:t>
            </a:r>
            <a:r>
              <a:rPr lang="zh-CN" altLang="en-US" dirty="0"/>
              <a:t>驱动的网络爬虫自动从各种来源（例如交易所网站、新闻网站、政府报告、行业协会网站、社交媒体等）抓取商品期货相关数据。</a:t>
            </a:r>
            <a:endParaRPr lang="en-US" altLang="zh-CN" dirty="0"/>
          </a:p>
          <a:p>
            <a:r>
              <a:rPr lang="zh-CN" altLang="en-US" dirty="0"/>
              <a:t>这包括：市场数据</a:t>
            </a:r>
            <a:r>
              <a:rPr lang="en-US" altLang="zh-CN" dirty="0"/>
              <a:t>: </a:t>
            </a:r>
            <a:r>
              <a:rPr lang="zh-CN" altLang="en-US" dirty="0"/>
              <a:t>历史价格、成交量、持仓量、基差、价差、波动率等。基本面数据</a:t>
            </a:r>
            <a:r>
              <a:rPr lang="en-US" altLang="zh-CN" dirty="0"/>
              <a:t>: </a:t>
            </a:r>
            <a:r>
              <a:rPr lang="zh-CN" altLang="en-US" dirty="0"/>
              <a:t>供需数据、库存数据、生产数据、消费数据、天气数据、经济指标、政策法规等。另类数据</a:t>
            </a:r>
            <a:r>
              <a:rPr lang="en-US" altLang="zh-CN" dirty="0"/>
              <a:t>: </a:t>
            </a:r>
            <a:r>
              <a:rPr lang="zh-CN" altLang="en-US" dirty="0"/>
              <a:t>卫星图像（监测农作物生长、港口活动等）、社交媒体情绪分析、新闻 </a:t>
            </a:r>
            <a:r>
              <a:rPr lang="en-US" altLang="zh-CN" dirty="0"/>
              <a:t>sentiment </a:t>
            </a:r>
            <a:r>
              <a:rPr lang="zh-CN" altLang="en-US" dirty="0"/>
              <a:t>分析等。</a:t>
            </a:r>
            <a:endParaRPr lang="en-US" dirty="0"/>
          </a:p>
        </p:txBody>
      </p:sp>
      <p:sp>
        <p:nvSpPr>
          <p:cNvPr id="8" name="文本占位符 7">
            <a:extLst>
              <a:ext uri="{FF2B5EF4-FFF2-40B4-BE49-F238E27FC236}">
                <a16:creationId xmlns:a16="http://schemas.microsoft.com/office/drawing/2014/main" id="{D793D5FC-B305-AACC-4F19-1DD9193FD23D}"/>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6AFA5F30-8215-9DF9-AF85-196B17B006CB}"/>
              </a:ext>
            </a:extLst>
          </p:cNvPr>
          <p:cNvSpPr>
            <a:spLocks noGrp="1"/>
          </p:cNvSpPr>
          <p:nvPr>
            <p:ph type="body" sz="quarter" idx="38"/>
          </p:nvPr>
        </p:nvSpPr>
        <p:spPr/>
        <p:txBody>
          <a:bodyPr/>
          <a:lstStyle/>
          <a:p>
            <a:r>
              <a:rPr lang="zh-CN" altLang="en-US" dirty="0"/>
              <a:t>写作辅助</a:t>
            </a:r>
            <a:endParaRPr lang="en-US" dirty="0"/>
          </a:p>
        </p:txBody>
      </p:sp>
      <p:sp>
        <p:nvSpPr>
          <p:cNvPr id="10" name="文本占位符 9">
            <a:extLst>
              <a:ext uri="{FF2B5EF4-FFF2-40B4-BE49-F238E27FC236}">
                <a16:creationId xmlns:a16="http://schemas.microsoft.com/office/drawing/2014/main" id="{289E75FE-2D0F-B489-260C-E196DE174589}"/>
              </a:ext>
            </a:extLst>
          </p:cNvPr>
          <p:cNvSpPr>
            <a:spLocks noGrp="1"/>
          </p:cNvSpPr>
          <p:nvPr>
            <p:ph type="body" sz="quarter" idx="39"/>
          </p:nvPr>
        </p:nvSpPr>
        <p:spPr/>
        <p:txBody>
          <a:bodyPr/>
          <a:lstStyle/>
          <a:p>
            <a:endParaRPr lang="en-US"/>
          </a:p>
        </p:txBody>
      </p:sp>
      <p:sp>
        <p:nvSpPr>
          <p:cNvPr id="11" name="文本占位符 10">
            <a:extLst>
              <a:ext uri="{FF2B5EF4-FFF2-40B4-BE49-F238E27FC236}">
                <a16:creationId xmlns:a16="http://schemas.microsoft.com/office/drawing/2014/main" id="{F0D68A73-57B9-6434-53B5-E9E49CD7C93B}"/>
              </a:ext>
            </a:extLst>
          </p:cNvPr>
          <p:cNvSpPr>
            <a:spLocks noGrp="1"/>
          </p:cNvSpPr>
          <p:nvPr>
            <p:ph type="body" sz="quarter" idx="40"/>
          </p:nvPr>
        </p:nvSpPr>
        <p:spPr/>
        <p:txBody>
          <a:bodyPr/>
          <a:lstStyle/>
          <a:p>
            <a:r>
              <a:rPr lang="zh-CN" altLang="en-US" dirty="0"/>
              <a:t>爬虫</a:t>
            </a:r>
            <a:endParaRPr lang="en-US" dirty="0"/>
          </a:p>
        </p:txBody>
      </p:sp>
      <p:sp>
        <p:nvSpPr>
          <p:cNvPr id="12" name="文本占位符 11">
            <a:extLst>
              <a:ext uri="{FF2B5EF4-FFF2-40B4-BE49-F238E27FC236}">
                <a16:creationId xmlns:a16="http://schemas.microsoft.com/office/drawing/2014/main" id="{8499C160-077F-9C37-75B3-72FBE7090A8A}"/>
              </a:ext>
            </a:extLst>
          </p:cNvPr>
          <p:cNvSpPr>
            <a:spLocks noGrp="1"/>
          </p:cNvSpPr>
          <p:nvPr>
            <p:ph type="body" sz="quarter" idx="41"/>
          </p:nvPr>
        </p:nvSpPr>
        <p:spPr/>
        <p:txBody>
          <a:bodyPr/>
          <a:lstStyle/>
          <a:p>
            <a:endParaRPr lang="en-US"/>
          </a:p>
        </p:txBody>
      </p:sp>
      <p:sp>
        <p:nvSpPr>
          <p:cNvPr id="13" name="文本占位符 12">
            <a:extLst>
              <a:ext uri="{FF2B5EF4-FFF2-40B4-BE49-F238E27FC236}">
                <a16:creationId xmlns:a16="http://schemas.microsoft.com/office/drawing/2014/main" id="{FA36A90A-EABF-B52B-9CB9-0E2C51F71E74}"/>
              </a:ext>
            </a:extLst>
          </p:cNvPr>
          <p:cNvSpPr>
            <a:spLocks noGrp="1"/>
          </p:cNvSpPr>
          <p:nvPr>
            <p:ph type="body" sz="quarter" idx="42"/>
          </p:nvPr>
        </p:nvSpPr>
        <p:spPr/>
        <p:txBody>
          <a:bodyPr/>
          <a:lstStyle/>
          <a:p>
            <a:r>
              <a:rPr lang="en-US" altLang="zh-CN" dirty="0"/>
              <a:t>coding</a:t>
            </a:r>
            <a:endParaRPr lang="en-US" dirty="0"/>
          </a:p>
        </p:txBody>
      </p:sp>
      <p:sp>
        <p:nvSpPr>
          <p:cNvPr id="14" name="文本占位符 13">
            <a:extLst>
              <a:ext uri="{FF2B5EF4-FFF2-40B4-BE49-F238E27FC236}">
                <a16:creationId xmlns:a16="http://schemas.microsoft.com/office/drawing/2014/main" id="{603A1149-FA52-9FB0-38B9-B4BD6048FA02}"/>
              </a:ext>
            </a:extLst>
          </p:cNvPr>
          <p:cNvSpPr>
            <a:spLocks noGrp="1"/>
          </p:cNvSpPr>
          <p:nvPr>
            <p:ph type="body" sz="quarter" idx="43"/>
          </p:nvPr>
        </p:nvSpPr>
        <p:spPr/>
        <p:txBody>
          <a:bodyPr/>
          <a:lstStyle/>
          <a:p>
            <a:endParaRPr lang="en-US"/>
          </a:p>
        </p:txBody>
      </p:sp>
      <p:sp>
        <p:nvSpPr>
          <p:cNvPr id="15" name="文本占位符 14">
            <a:extLst>
              <a:ext uri="{FF2B5EF4-FFF2-40B4-BE49-F238E27FC236}">
                <a16:creationId xmlns:a16="http://schemas.microsoft.com/office/drawing/2014/main" id="{35A0FD0A-F74F-0B64-B9AE-C1A4722D0B7B}"/>
              </a:ext>
            </a:extLst>
          </p:cNvPr>
          <p:cNvSpPr>
            <a:spLocks noGrp="1"/>
          </p:cNvSpPr>
          <p:nvPr>
            <p:ph type="body" sz="quarter" idx="44"/>
          </p:nvPr>
        </p:nvSpPr>
        <p:spPr/>
        <p:txBody>
          <a:bodyPr/>
          <a:lstStyle/>
          <a:p>
            <a:r>
              <a:rPr lang="zh-CN" altLang="en-US" dirty="0"/>
              <a:t>提问</a:t>
            </a:r>
            <a:endParaRPr lang="en-US" dirty="0"/>
          </a:p>
        </p:txBody>
      </p:sp>
      <p:sp>
        <p:nvSpPr>
          <p:cNvPr id="16" name="内容占位符 15">
            <a:extLst>
              <a:ext uri="{FF2B5EF4-FFF2-40B4-BE49-F238E27FC236}">
                <a16:creationId xmlns:a16="http://schemas.microsoft.com/office/drawing/2014/main" id="{D2AAB7B6-3457-B0EC-7124-08253B709829}"/>
              </a:ext>
            </a:extLst>
          </p:cNvPr>
          <p:cNvSpPr>
            <a:spLocks noGrp="1"/>
          </p:cNvSpPr>
          <p:nvPr>
            <p:ph idx="45"/>
          </p:nvPr>
        </p:nvSpPr>
        <p:spPr/>
        <p:txBody>
          <a:bodyPr/>
          <a:lstStyle/>
          <a:p>
            <a:endParaRPr lang="en-US"/>
          </a:p>
        </p:txBody>
      </p:sp>
      <p:sp>
        <p:nvSpPr>
          <p:cNvPr id="17" name="内容占位符 16">
            <a:extLst>
              <a:ext uri="{FF2B5EF4-FFF2-40B4-BE49-F238E27FC236}">
                <a16:creationId xmlns:a16="http://schemas.microsoft.com/office/drawing/2014/main" id="{5B199A3F-C74E-9D9B-7B07-9B7918138D10}"/>
              </a:ext>
            </a:extLst>
          </p:cNvPr>
          <p:cNvSpPr>
            <a:spLocks noGrp="1"/>
          </p:cNvSpPr>
          <p:nvPr>
            <p:ph idx="46"/>
          </p:nvPr>
        </p:nvSpPr>
        <p:spPr/>
        <p:txBody>
          <a:bodyPr/>
          <a:lstStyle/>
          <a:p>
            <a:r>
              <a:rPr lang="zh-CN" altLang="en-US" dirty="0"/>
              <a:t>存储、管理信息</a:t>
            </a:r>
            <a:endParaRPr lang="en-US" altLang="zh-CN" dirty="0"/>
          </a:p>
          <a:p>
            <a:r>
              <a:rPr lang="zh-CN" altLang="en-US" dirty="0"/>
              <a:t>快速检索</a:t>
            </a:r>
            <a:endParaRPr lang="en-US" altLang="zh-CN" dirty="0"/>
          </a:p>
          <a:p>
            <a:r>
              <a:rPr lang="zh-CN" altLang="en-US" dirty="0"/>
              <a:t>智能推荐</a:t>
            </a:r>
            <a:endParaRPr lang="en-US" dirty="0"/>
          </a:p>
        </p:txBody>
      </p:sp>
      <p:sp>
        <p:nvSpPr>
          <p:cNvPr id="18" name="内容占位符 17">
            <a:extLst>
              <a:ext uri="{FF2B5EF4-FFF2-40B4-BE49-F238E27FC236}">
                <a16:creationId xmlns:a16="http://schemas.microsoft.com/office/drawing/2014/main" id="{3B51965E-5E51-765B-20A9-E74143D74088}"/>
              </a:ext>
            </a:extLst>
          </p:cNvPr>
          <p:cNvSpPr>
            <a:spLocks noGrp="1"/>
          </p:cNvSpPr>
          <p:nvPr>
            <p:ph idx="47"/>
          </p:nvPr>
        </p:nvSpPr>
        <p:spPr/>
        <p:txBody>
          <a:bodyPr/>
          <a:lstStyle/>
          <a:p>
            <a:endParaRPr lang="en-US"/>
          </a:p>
        </p:txBody>
      </p:sp>
      <p:sp>
        <p:nvSpPr>
          <p:cNvPr id="19" name="内容占位符 18">
            <a:extLst>
              <a:ext uri="{FF2B5EF4-FFF2-40B4-BE49-F238E27FC236}">
                <a16:creationId xmlns:a16="http://schemas.microsoft.com/office/drawing/2014/main" id="{837C3807-497F-3D4B-CDC8-63C3486A2CA1}"/>
              </a:ext>
            </a:extLst>
          </p:cNvPr>
          <p:cNvSpPr>
            <a:spLocks noGrp="1"/>
          </p:cNvSpPr>
          <p:nvPr>
            <p:ph idx="48"/>
          </p:nvPr>
        </p:nvSpPr>
        <p:spPr/>
        <p:txBody>
          <a:bodyPr/>
          <a:lstStyle/>
          <a:p>
            <a:r>
              <a:rPr lang="en-US" dirty="0"/>
              <a:t>AI</a:t>
            </a:r>
            <a:r>
              <a:rPr lang="zh-CN" altLang="en-US" dirty="0"/>
              <a:t>有可能胡言乱语胡编乱造</a:t>
            </a:r>
            <a:endParaRPr lang="en-US" altLang="zh-CN" dirty="0"/>
          </a:p>
          <a:p>
            <a:r>
              <a:rPr lang="zh-CN" altLang="en-US" dirty="0"/>
              <a:t>过度拟合</a:t>
            </a:r>
            <a:endParaRPr lang="en-US" dirty="0"/>
          </a:p>
        </p:txBody>
      </p:sp>
      <p:sp>
        <p:nvSpPr>
          <p:cNvPr id="20" name="文本占位符 19">
            <a:extLst>
              <a:ext uri="{FF2B5EF4-FFF2-40B4-BE49-F238E27FC236}">
                <a16:creationId xmlns:a16="http://schemas.microsoft.com/office/drawing/2014/main" id="{DCE77B39-4F32-EDA5-08DB-2F02E33D6DD2}"/>
              </a:ext>
            </a:extLst>
          </p:cNvPr>
          <p:cNvSpPr>
            <a:spLocks noGrp="1"/>
          </p:cNvSpPr>
          <p:nvPr>
            <p:ph type="body" sz="quarter" idx="49"/>
          </p:nvPr>
        </p:nvSpPr>
        <p:spPr/>
        <p:txBody>
          <a:bodyPr/>
          <a:lstStyle/>
          <a:p>
            <a:endParaRPr lang="en-US"/>
          </a:p>
        </p:txBody>
      </p:sp>
      <p:sp>
        <p:nvSpPr>
          <p:cNvPr id="21" name="文本占位符 20">
            <a:extLst>
              <a:ext uri="{FF2B5EF4-FFF2-40B4-BE49-F238E27FC236}">
                <a16:creationId xmlns:a16="http://schemas.microsoft.com/office/drawing/2014/main" id="{5397732D-BA75-8FCA-5445-AF490B859A7B}"/>
              </a:ext>
            </a:extLst>
          </p:cNvPr>
          <p:cNvSpPr>
            <a:spLocks noGrp="1"/>
          </p:cNvSpPr>
          <p:nvPr>
            <p:ph type="body" sz="quarter" idx="50"/>
          </p:nvPr>
        </p:nvSpPr>
        <p:spPr/>
        <p:txBody>
          <a:bodyPr/>
          <a:lstStyle/>
          <a:p>
            <a:r>
              <a:rPr lang="zh-CN" altLang="en-US" dirty="0"/>
              <a:t>模式识别</a:t>
            </a:r>
            <a:endParaRPr lang="en-US" dirty="0"/>
          </a:p>
        </p:txBody>
      </p:sp>
      <p:sp>
        <p:nvSpPr>
          <p:cNvPr id="22" name="文本占位符 21">
            <a:extLst>
              <a:ext uri="{FF2B5EF4-FFF2-40B4-BE49-F238E27FC236}">
                <a16:creationId xmlns:a16="http://schemas.microsoft.com/office/drawing/2014/main" id="{4A4CD2B7-3C20-DD2E-E84E-0F96DDCCD627}"/>
              </a:ext>
            </a:extLst>
          </p:cNvPr>
          <p:cNvSpPr>
            <a:spLocks noGrp="1"/>
          </p:cNvSpPr>
          <p:nvPr>
            <p:ph type="body" sz="quarter" idx="51"/>
          </p:nvPr>
        </p:nvSpPr>
        <p:spPr/>
        <p:txBody>
          <a:bodyPr/>
          <a:lstStyle/>
          <a:p>
            <a:endParaRPr lang="en-US"/>
          </a:p>
        </p:txBody>
      </p:sp>
      <p:sp>
        <p:nvSpPr>
          <p:cNvPr id="23" name="文本占位符 22">
            <a:extLst>
              <a:ext uri="{FF2B5EF4-FFF2-40B4-BE49-F238E27FC236}">
                <a16:creationId xmlns:a16="http://schemas.microsoft.com/office/drawing/2014/main" id="{52FE5954-E860-5CEB-8379-7B7AFA421EDB}"/>
              </a:ext>
            </a:extLst>
          </p:cNvPr>
          <p:cNvSpPr>
            <a:spLocks noGrp="1"/>
          </p:cNvSpPr>
          <p:nvPr>
            <p:ph type="body" sz="quarter" idx="52"/>
          </p:nvPr>
        </p:nvSpPr>
        <p:spPr/>
        <p:txBody>
          <a:bodyPr/>
          <a:lstStyle/>
          <a:p>
            <a:r>
              <a:rPr lang="zh-CN" altLang="en-US" dirty="0"/>
              <a:t>提防</a:t>
            </a:r>
            <a:endParaRPr lang="en-US" dirty="0"/>
          </a:p>
        </p:txBody>
      </p:sp>
      <p:sp>
        <p:nvSpPr>
          <p:cNvPr id="24" name="文本占位符 23">
            <a:extLst>
              <a:ext uri="{FF2B5EF4-FFF2-40B4-BE49-F238E27FC236}">
                <a16:creationId xmlns:a16="http://schemas.microsoft.com/office/drawing/2014/main" id="{B89415B0-8A4C-5AD1-F2DE-E23ED80DBFDF}"/>
              </a:ext>
            </a:extLst>
          </p:cNvPr>
          <p:cNvSpPr>
            <a:spLocks noGrp="1"/>
          </p:cNvSpPr>
          <p:nvPr>
            <p:ph type="body" sz="quarter" idx="53"/>
          </p:nvPr>
        </p:nvSpPr>
        <p:spPr/>
        <p:txBody>
          <a:bodyPr/>
          <a:lstStyle/>
          <a:p>
            <a:endParaRPr lang="en-US"/>
          </a:p>
        </p:txBody>
      </p:sp>
      <p:sp>
        <p:nvSpPr>
          <p:cNvPr id="25" name="文本占位符 24">
            <a:extLst>
              <a:ext uri="{FF2B5EF4-FFF2-40B4-BE49-F238E27FC236}">
                <a16:creationId xmlns:a16="http://schemas.microsoft.com/office/drawing/2014/main" id="{85A23E26-B065-590D-40D6-72F46AB7C1EC}"/>
              </a:ext>
            </a:extLst>
          </p:cNvPr>
          <p:cNvSpPr>
            <a:spLocks noGrp="1"/>
          </p:cNvSpPr>
          <p:nvPr>
            <p:ph type="body" sz="quarter" idx="54"/>
          </p:nvPr>
        </p:nvSpPr>
        <p:spPr/>
        <p:txBody>
          <a:bodyPr/>
          <a:lstStyle/>
          <a:p>
            <a:r>
              <a:rPr lang="zh-CN" altLang="en-US" dirty="0"/>
              <a:t>机器学习算法</a:t>
            </a:r>
            <a:endParaRPr lang="en-US" dirty="0"/>
          </a:p>
        </p:txBody>
      </p:sp>
      <p:sp>
        <p:nvSpPr>
          <p:cNvPr id="26" name="文本占位符 25">
            <a:extLst>
              <a:ext uri="{FF2B5EF4-FFF2-40B4-BE49-F238E27FC236}">
                <a16:creationId xmlns:a16="http://schemas.microsoft.com/office/drawing/2014/main" id="{9F785EC4-F807-582C-433F-4BA07D571E0D}"/>
              </a:ext>
            </a:extLst>
          </p:cNvPr>
          <p:cNvSpPr>
            <a:spLocks noGrp="1"/>
          </p:cNvSpPr>
          <p:nvPr>
            <p:ph type="body" sz="quarter" idx="55"/>
          </p:nvPr>
        </p:nvSpPr>
        <p:spPr/>
        <p:txBody>
          <a:bodyPr/>
          <a:lstStyle/>
          <a:p>
            <a:endParaRPr lang="en-US"/>
          </a:p>
        </p:txBody>
      </p:sp>
      <p:sp>
        <p:nvSpPr>
          <p:cNvPr id="27" name="文本占位符 26">
            <a:extLst>
              <a:ext uri="{FF2B5EF4-FFF2-40B4-BE49-F238E27FC236}">
                <a16:creationId xmlns:a16="http://schemas.microsoft.com/office/drawing/2014/main" id="{B652E4A2-7795-3E86-10A4-06CA19787740}"/>
              </a:ext>
            </a:extLst>
          </p:cNvPr>
          <p:cNvSpPr>
            <a:spLocks noGrp="1"/>
          </p:cNvSpPr>
          <p:nvPr>
            <p:ph type="body" sz="quarter" idx="56"/>
          </p:nvPr>
        </p:nvSpPr>
        <p:spPr/>
        <p:txBody>
          <a:bodyPr/>
          <a:lstStyle/>
          <a:p>
            <a:r>
              <a:rPr lang="zh-CN" altLang="en-US" dirty="0"/>
              <a:t>知识管理</a:t>
            </a:r>
            <a:endParaRPr lang="en-US" dirty="0"/>
          </a:p>
        </p:txBody>
      </p:sp>
    </p:spTree>
    <p:extLst>
      <p:ext uri="{BB962C8B-B14F-4D97-AF65-F5344CB8AC3E}">
        <p14:creationId xmlns:p14="http://schemas.microsoft.com/office/powerpoint/2010/main" val="1454971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533FE-8EF9-F790-78B8-72E9C78D6E2D}"/>
              </a:ext>
            </a:extLst>
          </p:cNvPr>
          <p:cNvSpPr>
            <a:spLocks noGrp="1"/>
          </p:cNvSpPr>
          <p:nvPr>
            <p:ph type="title"/>
          </p:nvPr>
        </p:nvSpPr>
        <p:spPr/>
        <p:txBody>
          <a:bodyPr/>
          <a:lstStyle/>
          <a:p>
            <a:r>
              <a:rPr lang="zh-CN" altLang="en-US" dirty="0"/>
              <a:t>迭代法</a:t>
            </a:r>
            <a:endParaRPr lang="en-US" dirty="0"/>
          </a:p>
        </p:txBody>
      </p:sp>
      <p:sp>
        <p:nvSpPr>
          <p:cNvPr id="3" name="文本占位符 2">
            <a:extLst>
              <a:ext uri="{FF2B5EF4-FFF2-40B4-BE49-F238E27FC236}">
                <a16:creationId xmlns:a16="http://schemas.microsoft.com/office/drawing/2014/main" id="{A9DAAF89-1E26-1508-93B9-D4C9C0A4AD9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9C36F48-172B-732A-2FA9-8560B97B5E62}"/>
              </a:ext>
            </a:extLst>
          </p:cNvPr>
          <p:cNvGraphicFramePr>
            <a:graphicFrameLocks noGrp="1"/>
          </p:cNvGraphicFramePr>
          <p:nvPr>
            <p:ph idx="1"/>
            <p:extLst>
              <p:ext uri="{D42A27DB-BD31-4B8C-83A1-F6EECF244321}">
                <p14:modId xmlns:p14="http://schemas.microsoft.com/office/powerpoint/2010/main" val="1918995336"/>
              </p:ext>
            </p:extLst>
          </p:nvPr>
        </p:nvGraphicFramePr>
        <p:xfrm>
          <a:off x="150232" y="4248485"/>
          <a:ext cx="11914768" cy="1767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64FB0D5E-295F-43D2-8B94-38DC6CD08E11}"/>
              </a:ext>
            </a:extLst>
          </p:cNvPr>
          <p:cNvSpPr txBox="1"/>
          <p:nvPr/>
        </p:nvSpPr>
        <p:spPr>
          <a:xfrm>
            <a:off x="114300" y="605423"/>
            <a:ext cx="11914768" cy="1200329"/>
          </a:xfrm>
          <a:prstGeom prst="rect">
            <a:avLst/>
          </a:prstGeom>
          <a:noFill/>
        </p:spPr>
        <p:txBody>
          <a:bodyPr wrap="square">
            <a:spAutoFit/>
          </a:bodyPr>
          <a:lstStyle/>
          <a:p>
            <a:r>
              <a:rPr lang="zh-CN" altLang="en-US" dirty="0"/>
              <a:t>迭代法是一种通过不断重复、改进和优化来逐步逼近目标的方法。在商品期货研究中，迭代法意味着不断地收集数据、分析信息、调整策略、验证结果，并根据反馈进行改进，从而提高研究的准确性和效率。</a:t>
            </a:r>
            <a:endParaRPr lang="en-US" altLang="zh-CN" dirty="0"/>
          </a:p>
          <a:p>
            <a:r>
              <a:rPr lang="zh-CN" altLang="en-US" b="0" i="0" dirty="0">
                <a:solidFill>
                  <a:srgbClr val="000000"/>
                </a:solidFill>
                <a:effectLst/>
                <a:latin typeface="Ubuntu" panose="020B0504030602030204" pitchFamily="34" charset="0"/>
              </a:rPr>
              <a:t>我们用</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炒菜模型</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理解迭代：菜谱（研究方法） → 炒菜（验证） → 试吃（反馈） → 调整配方（迭代）。每个要素（火候</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调料</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刀工）独立升级又协同优化。</a:t>
            </a:r>
            <a:endParaRPr lang="en-US" dirty="0"/>
          </a:p>
        </p:txBody>
      </p:sp>
      <p:graphicFrame>
        <p:nvGraphicFramePr>
          <p:cNvPr id="8" name="内容占位符 4">
            <a:extLst>
              <a:ext uri="{FF2B5EF4-FFF2-40B4-BE49-F238E27FC236}">
                <a16:creationId xmlns:a16="http://schemas.microsoft.com/office/drawing/2014/main" id="{914C8613-784C-EEA8-1B13-520D277A2637}"/>
              </a:ext>
            </a:extLst>
          </p:cNvPr>
          <p:cNvGraphicFramePr>
            <a:graphicFrameLocks/>
          </p:cNvGraphicFramePr>
          <p:nvPr>
            <p:extLst>
              <p:ext uri="{D42A27DB-BD31-4B8C-83A1-F6EECF244321}">
                <p14:modId xmlns:p14="http://schemas.microsoft.com/office/powerpoint/2010/main" val="3618498603"/>
              </p:ext>
            </p:extLst>
          </p:nvPr>
        </p:nvGraphicFramePr>
        <p:xfrm>
          <a:off x="150232" y="2110767"/>
          <a:ext cx="11914768" cy="17281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379175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A103E-53BC-0009-E563-60FE2CA6ACB3}"/>
              </a:ext>
            </a:extLst>
          </p:cNvPr>
          <p:cNvSpPr>
            <a:spLocks noGrp="1"/>
          </p:cNvSpPr>
          <p:nvPr>
            <p:ph type="title"/>
          </p:nvPr>
        </p:nvSpPr>
        <p:spPr/>
        <p:txBody>
          <a:bodyPr/>
          <a:lstStyle/>
          <a:p>
            <a:r>
              <a:rPr lang="zh-CN" altLang="en-US" dirty="0"/>
              <a:t>供求分析的迭代</a:t>
            </a:r>
            <a:endParaRPr lang="en-US" dirty="0"/>
          </a:p>
        </p:txBody>
      </p:sp>
      <p:sp>
        <p:nvSpPr>
          <p:cNvPr id="3" name="文本占位符 2">
            <a:extLst>
              <a:ext uri="{FF2B5EF4-FFF2-40B4-BE49-F238E27FC236}">
                <a16:creationId xmlns:a16="http://schemas.microsoft.com/office/drawing/2014/main" id="{A1060764-8F87-0262-B2CB-DAB18FDE3F7E}"/>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5E894935-F8DC-66F2-8807-6D1AAEA8F67E}"/>
              </a:ext>
            </a:extLst>
          </p:cNvPr>
          <p:cNvGraphicFramePr>
            <a:graphicFrameLocks noGrp="1"/>
          </p:cNvGraphicFramePr>
          <p:nvPr>
            <p:ph idx="1"/>
            <p:extLst>
              <p:ext uri="{D42A27DB-BD31-4B8C-83A1-F6EECF244321}">
                <p14:modId xmlns:p14="http://schemas.microsoft.com/office/powerpoint/2010/main" val="2209047406"/>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979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1E183-4791-13A2-D17A-6BA4AE1E075C}"/>
              </a:ext>
            </a:extLst>
          </p:cNvPr>
          <p:cNvSpPr>
            <a:spLocks noGrp="1"/>
          </p:cNvSpPr>
          <p:nvPr>
            <p:ph type="title"/>
          </p:nvPr>
        </p:nvSpPr>
        <p:spPr/>
        <p:txBody>
          <a:bodyPr/>
          <a:lstStyle/>
          <a:p>
            <a:r>
              <a:rPr lang="zh-CN" altLang="en-US" dirty="0"/>
              <a:t>调研法的滚动升级</a:t>
            </a:r>
            <a:endParaRPr lang="en-US" dirty="0"/>
          </a:p>
        </p:txBody>
      </p:sp>
      <p:sp>
        <p:nvSpPr>
          <p:cNvPr id="3" name="文本占位符 2">
            <a:extLst>
              <a:ext uri="{FF2B5EF4-FFF2-40B4-BE49-F238E27FC236}">
                <a16:creationId xmlns:a16="http://schemas.microsoft.com/office/drawing/2014/main" id="{18E8F9D3-CCB1-C901-C08C-A2FA02FB9ACB}"/>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2C647637-A724-FB00-F9B0-7D95B483D6D3}"/>
              </a:ext>
            </a:extLst>
          </p:cNvPr>
          <p:cNvGraphicFramePr>
            <a:graphicFrameLocks noGrp="1"/>
          </p:cNvGraphicFramePr>
          <p:nvPr>
            <p:ph idx="1"/>
            <p:extLst>
              <p:ext uri="{D42A27DB-BD31-4B8C-83A1-F6EECF244321}">
                <p14:modId xmlns:p14="http://schemas.microsoft.com/office/powerpoint/2010/main" val="2104324601"/>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522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908EB-6A58-705C-5128-0D3FBDE0E59C}"/>
              </a:ext>
            </a:extLst>
          </p:cNvPr>
          <p:cNvSpPr>
            <a:spLocks noGrp="1"/>
          </p:cNvSpPr>
          <p:nvPr>
            <p:ph type="title"/>
          </p:nvPr>
        </p:nvSpPr>
        <p:spPr/>
        <p:txBody>
          <a:bodyPr/>
          <a:lstStyle/>
          <a:p>
            <a:r>
              <a:rPr lang="zh-CN" altLang="en-US" dirty="0"/>
              <a:t>归纳法的自我修正</a:t>
            </a:r>
            <a:endParaRPr lang="en-US" dirty="0"/>
          </a:p>
        </p:txBody>
      </p:sp>
      <p:sp>
        <p:nvSpPr>
          <p:cNvPr id="3" name="文本占位符 2">
            <a:extLst>
              <a:ext uri="{FF2B5EF4-FFF2-40B4-BE49-F238E27FC236}">
                <a16:creationId xmlns:a16="http://schemas.microsoft.com/office/drawing/2014/main" id="{C73FEDB2-84CE-218B-FF1F-77619C52A67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F620C9F-2F1F-7FFA-1FDC-23BE66810B0B}"/>
              </a:ext>
            </a:extLst>
          </p:cNvPr>
          <p:cNvGraphicFramePr>
            <a:graphicFrameLocks noGrp="1"/>
          </p:cNvGraphicFramePr>
          <p:nvPr>
            <p:ph idx="1"/>
            <p:extLst>
              <p:ext uri="{D42A27DB-BD31-4B8C-83A1-F6EECF244321}">
                <p14:modId xmlns:p14="http://schemas.microsoft.com/office/powerpoint/2010/main" val="292637317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220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29ED1-76DC-8D95-01C5-035B388B76D5}"/>
              </a:ext>
            </a:extLst>
          </p:cNvPr>
          <p:cNvSpPr>
            <a:spLocks noGrp="1"/>
          </p:cNvSpPr>
          <p:nvPr>
            <p:ph type="title"/>
          </p:nvPr>
        </p:nvSpPr>
        <p:spPr/>
        <p:txBody>
          <a:bodyPr/>
          <a:lstStyle/>
          <a:p>
            <a:r>
              <a:rPr lang="zh-CN" altLang="en-US" dirty="0"/>
              <a:t>演绎法的漏洞修补术</a:t>
            </a:r>
            <a:endParaRPr lang="en-US" dirty="0"/>
          </a:p>
        </p:txBody>
      </p:sp>
      <p:sp>
        <p:nvSpPr>
          <p:cNvPr id="3" name="文本占位符 2">
            <a:extLst>
              <a:ext uri="{FF2B5EF4-FFF2-40B4-BE49-F238E27FC236}">
                <a16:creationId xmlns:a16="http://schemas.microsoft.com/office/drawing/2014/main" id="{049E5C44-FA64-6CB4-A156-9A36FB96AB81}"/>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C494D0B4-CA03-27AA-6AB8-9691E35E4609}"/>
              </a:ext>
            </a:extLst>
          </p:cNvPr>
          <p:cNvGraphicFramePr>
            <a:graphicFrameLocks noGrp="1"/>
          </p:cNvGraphicFramePr>
          <p:nvPr>
            <p:ph idx="1"/>
            <p:extLst>
              <p:ext uri="{D42A27DB-BD31-4B8C-83A1-F6EECF244321}">
                <p14:modId xmlns:p14="http://schemas.microsoft.com/office/powerpoint/2010/main" val="556950201"/>
              </p:ext>
            </p:extLst>
          </p:nvPr>
        </p:nvGraphicFramePr>
        <p:xfrm>
          <a:off x="138616" y="1988840"/>
          <a:ext cx="11914768" cy="4326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文本框 16">
            <a:extLst>
              <a:ext uri="{FF2B5EF4-FFF2-40B4-BE49-F238E27FC236}">
                <a16:creationId xmlns:a16="http://schemas.microsoft.com/office/drawing/2014/main" id="{F6F523FE-E000-5CEB-078E-D080BEE58CA2}"/>
              </a:ext>
            </a:extLst>
          </p:cNvPr>
          <p:cNvSpPr txBox="1"/>
          <p:nvPr/>
        </p:nvSpPr>
        <p:spPr>
          <a:xfrm>
            <a:off x="168704" y="783885"/>
            <a:ext cx="11017224" cy="923330"/>
          </a:xfrm>
          <a:prstGeom prst="rect">
            <a:avLst/>
          </a:prstGeom>
          <a:noFill/>
        </p:spPr>
        <p:txBody>
          <a:bodyPr wrap="square">
            <a:spAutoFit/>
          </a:bodyPr>
          <a:lstStyle/>
          <a:p>
            <a:r>
              <a:rPr lang="en-US" dirty="0" err="1"/>
              <a:t>原逻辑链：国家收储</a:t>
            </a:r>
            <a:r>
              <a:rPr lang="en-US" dirty="0"/>
              <a:t> → </a:t>
            </a:r>
            <a:r>
              <a:rPr lang="en-US" dirty="0" err="1"/>
              <a:t>供应减少</a:t>
            </a:r>
            <a:r>
              <a:rPr lang="en-US" dirty="0"/>
              <a:t> → </a:t>
            </a:r>
            <a:r>
              <a:rPr lang="en-US" dirty="0" err="1"/>
              <a:t>价格上涨</a:t>
            </a:r>
            <a:endParaRPr lang="en-US" dirty="0"/>
          </a:p>
          <a:p>
            <a:r>
              <a:rPr lang="en-US" dirty="0"/>
              <a:t>实际异常：2022年猪肉收储后现货持续下跌</a:t>
            </a:r>
          </a:p>
          <a:p>
            <a:r>
              <a:rPr lang="en-US" dirty="0" err="1"/>
              <a:t>迭代过程</a:t>
            </a:r>
            <a:r>
              <a:rPr lang="en-US" dirty="0"/>
              <a:t>：</a:t>
            </a:r>
          </a:p>
        </p:txBody>
      </p:sp>
    </p:spTree>
    <p:extLst>
      <p:ext uri="{BB962C8B-B14F-4D97-AF65-F5344CB8AC3E}">
        <p14:creationId xmlns:p14="http://schemas.microsoft.com/office/powerpoint/2010/main" val="3146920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B6289-C2DA-B3BE-1AB5-6F544B564BC1}"/>
              </a:ext>
            </a:extLst>
          </p:cNvPr>
          <p:cNvSpPr>
            <a:spLocks noGrp="1"/>
          </p:cNvSpPr>
          <p:nvPr>
            <p:ph type="title"/>
          </p:nvPr>
        </p:nvSpPr>
        <p:spPr/>
        <p:txBody>
          <a:bodyPr/>
          <a:lstStyle/>
          <a:p>
            <a:r>
              <a:rPr lang="zh-CN" altLang="en-US" dirty="0"/>
              <a:t>警惕迭代陷阱</a:t>
            </a:r>
            <a:endParaRPr lang="en-US" dirty="0"/>
          </a:p>
        </p:txBody>
      </p:sp>
      <p:sp>
        <p:nvSpPr>
          <p:cNvPr id="3" name="文本占位符 2">
            <a:extLst>
              <a:ext uri="{FF2B5EF4-FFF2-40B4-BE49-F238E27FC236}">
                <a16:creationId xmlns:a16="http://schemas.microsoft.com/office/drawing/2014/main" id="{002181FE-13B0-D35A-A114-0CDE691D6BCA}"/>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6586C65-C334-6568-A4A3-5C43CAB05876}"/>
              </a:ext>
            </a:extLst>
          </p:cNvPr>
          <p:cNvGraphicFramePr>
            <a:graphicFrameLocks noGrp="1"/>
          </p:cNvGraphicFramePr>
          <p:nvPr>
            <p:ph idx="1"/>
            <p:extLst>
              <p:ext uri="{D42A27DB-BD31-4B8C-83A1-F6EECF244321}">
                <p14:modId xmlns:p14="http://schemas.microsoft.com/office/powerpoint/2010/main" val="192537202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223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D4F53-B6C6-2A03-49FF-706526156F49}"/>
              </a:ext>
            </a:extLst>
          </p:cNvPr>
          <p:cNvSpPr>
            <a:spLocks noGrp="1"/>
          </p:cNvSpPr>
          <p:nvPr>
            <p:ph type="title"/>
          </p:nvPr>
        </p:nvSpPr>
        <p:spPr/>
        <p:txBody>
          <a:bodyPr/>
          <a:lstStyle/>
          <a:p>
            <a:r>
              <a:rPr lang="zh-CN" altLang="en-US" dirty="0"/>
              <a:t>宏观分析法</a:t>
            </a:r>
          </a:p>
        </p:txBody>
      </p:sp>
      <p:sp>
        <p:nvSpPr>
          <p:cNvPr id="3" name="文本占位符 2">
            <a:extLst>
              <a:ext uri="{FF2B5EF4-FFF2-40B4-BE49-F238E27FC236}">
                <a16:creationId xmlns:a16="http://schemas.microsoft.com/office/drawing/2014/main" id="{311CA2C0-B2D7-13E7-F05C-5CB53A0D982C}"/>
              </a:ext>
            </a:extLst>
          </p:cNvPr>
          <p:cNvSpPr>
            <a:spLocks noGrp="1"/>
          </p:cNvSpPr>
          <p:nvPr>
            <p:ph type="body" idx="13"/>
          </p:nvPr>
        </p:nvSpPr>
        <p:spPr/>
        <p:txBody>
          <a:bodyPr/>
          <a:lstStyle/>
          <a:p>
            <a:endParaRPr lang="zh-CN" altLang="en-US"/>
          </a:p>
        </p:txBody>
      </p:sp>
      <p:graphicFrame>
        <p:nvGraphicFramePr>
          <p:cNvPr id="5" name="内容占位符 4">
            <a:extLst>
              <a:ext uri="{FF2B5EF4-FFF2-40B4-BE49-F238E27FC236}">
                <a16:creationId xmlns:a16="http://schemas.microsoft.com/office/drawing/2014/main" id="{48477228-68F0-A364-400A-873510FA0C05}"/>
              </a:ext>
            </a:extLst>
          </p:cNvPr>
          <p:cNvGraphicFramePr>
            <a:graphicFrameLocks noGrp="1"/>
          </p:cNvGraphicFramePr>
          <p:nvPr>
            <p:ph idx="1"/>
            <p:extLst>
              <p:ext uri="{D42A27DB-BD31-4B8C-83A1-F6EECF244321}">
                <p14:modId xmlns:p14="http://schemas.microsoft.com/office/powerpoint/2010/main" val="3725712789"/>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0144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D8317E-817B-A285-38F0-13EB021B8AED}"/>
              </a:ext>
            </a:extLst>
          </p:cNvPr>
          <p:cNvSpPr>
            <a:spLocks noGrp="1"/>
          </p:cNvSpPr>
          <p:nvPr>
            <p:ph type="body" sz="quarter" idx="11"/>
          </p:nvPr>
        </p:nvSpPr>
        <p:spPr>
          <a:xfrm>
            <a:off x="0" y="1075453"/>
            <a:ext cx="3483389" cy="5566647"/>
          </a:xfrm>
        </p:spPr>
        <p:txBody>
          <a:bodyPr wrap="square">
            <a:normAutofit fontScale="92500"/>
          </a:bodyPr>
          <a:lstStyle/>
          <a:p>
            <a:r>
              <a:rPr lang="zh-CN" altLang="en-US" dirty="0"/>
              <a:t>供求曲线是由供应曲线和需求曲线共同组成的一组图形。</a:t>
            </a:r>
            <a:endParaRPr lang="en-US" altLang="zh-CN" dirty="0"/>
          </a:p>
          <a:p>
            <a:r>
              <a:rPr lang="zh-CN" altLang="en-US" dirty="0"/>
              <a:t>供应曲线：由无数的点组成，每一个点代表着在当前价格下市场愿意并且能够提供的数量得多少。一般来说斜率为正。</a:t>
            </a:r>
            <a:endParaRPr lang="en-US" altLang="zh-CN" dirty="0"/>
          </a:p>
          <a:p>
            <a:r>
              <a:rPr lang="zh-CN" altLang="en-US" dirty="0"/>
              <a:t>需求曲线：由无数的点组成，每一个点代表着在当前价格下市场愿意购买并且能够购买的数量。一般来说斜率为负。</a:t>
            </a:r>
            <a:endParaRPr lang="en-US" altLang="zh-CN" dirty="0"/>
          </a:p>
          <a:p>
            <a:r>
              <a:rPr lang="zh-CN" altLang="en-US" dirty="0"/>
              <a:t>二者的相交点即是均衡点，市场会在这里形成短暂的均衡。</a:t>
            </a:r>
            <a:endParaRPr lang="en-US" altLang="zh-CN" dirty="0"/>
          </a:p>
          <a:p>
            <a:r>
              <a:rPr lang="zh-CN" altLang="en-US" dirty="0"/>
              <a:t>供求曲线并非静态的，本身会受各种影响而发生移动。供求曲线的移动也会造成价格的变化。</a:t>
            </a:r>
          </a:p>
        </p:txBody>
      </p:sp>
      <p:sp>
        <p:nvSpPr>
          <p:cNvPr id="3" name="标题 2">
            <a:extLst>
              <a:ext uri="{FF2B5EF4-FFF2-40B4-BE49-F238E27FC236}">
                <a16:creationId xmlns:a16="http://schemas.microsoft.com/office/drawing/2014/main" id="{6266A0FD-0F79-666A-37E6-6C67862011AE}"/>
              </a:ext>
            </a:extLst>
          </p:cNvPr>
          <p:cNvSpPr>
            <a:spLocks noGrp="1"/>
          </p:cNvSpPr>
          <p:nvPr>
            <p:ph type="title"/>
          </p:nvPr>
        </p:nvSpPr>
        <p:spPr/>
        <p:txBody>
          <a:bodyPr/>
          <a:lstStyle/>
          <a:p>
            <a:r>
              <a:rPr lang="zh-CN" altLang="en-US" dirty="0"/>
              <a:t>供求曲线</a:t>
            </a:r>
          </a:p>
        </p:txBody>
      </p:sp>
      <p:sp>
        <p:nvSpPr>
          <p:cNvPr id="6" name="文本占位符 5">
            <a:extLst>
              <a:ext uri="{FF2B5EF4-FFF2-40B4-BE49-F238E27FC236}">
                <a16:creationId xmlns:a16="http://schemas.microsoft.com/office/drawing/2014/main" id="{A48C9B51-5196-228A-0429-8CBCF5FB1C64}"/>
              </a:ext>
            </a:extLst>
          </p:cNvPr>
          <p:cNvSpPr>
            <a:spLocks noGrp="1"/>
          </p:cNvSpPr>
          <p:nvPr>
            <p:ph type="body" sz="quarter" idx="14"/>
          </p:nvPr>
        </p:nvSpPr>
        <p:spPr/>
        <p:txBody>
          <a:bodyPr/>
          <a:lstStyle/>
          <a:p>
            <a:r>
              <a:rPr lang="zh-CN" altLang="en-US" dirty="0"/>
              <a:t>供求曲线</a:t>
            </a:r>
          </a:p>
        </p:txBody>
      </p:sp>
      <p:cxnSp>
        <p:nvCxnSpPr>
          <p:cNvPr id="8" name="直接箭头连接符 7">
            <a:extLst>
              <a:ext uri="{FF2B5EF4-FFF2-40B4-BE49-F238E27FC236}">
                <a16:creationId xmlns:a16="http://schemas.microsoft.com/office/drawing/2014/main" id="{355E8B1C-F227-0CF7-6D93-D6CEE7B4E186}"/>
              </a:ext>
            </a:extLst>
          </p:cNvPr>
          <p:cNvCxnSpPr/>
          <p:nvPr/>
        </p:nvCxnSpPr>
        <p:spPr>
          <a:xfrm>
            <a:off x="4727848" y="5589240"/>
            <a:ext cx="6624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7E95A50-AB6F-EAD0-7D0C-D742E01747CD}"/>
              </a:ext>
            </a:extLst>
          </p:cNvPr>
          <p:cNvCxnSpPr>
            <a:cxnSpLocks/>
          </p:cNvCxnSpPr>
          <p:nvPr/>
        </p:nvCxnSpPr>
        <p:spPr>
          <a:xfrm flipV="1">
            <a:off x="4727848" y="1844824"/>
            <a:ext cx="0" cy="3819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弧形 14">
            <a:extLst>
              <a:ext uri="{FF2B5EF4-FFF2-40B4-BE49-F238E27FC236}">
                <a16:creationId xmlns:a16="http://schemas.microsoft.com/office/drawing/2014/main" id="{19219891-4C68-EAAF-9DA9-EB2F832556FF}"/>
              </a:ext>
            </a:extLst>
          </p:cNvPr>
          <p:cNvSpPr/>
          <p:nvPr/>
        </p:nvSpPr>
        <p:spPr>
          <a:xfrm>
            <a:off x="3604263" y="3104988"/>
            <a:ext cx="5184565" cy="2880311"/>
          </a:xfrm>
          <a:prstGeom prst="arc">
            <a:avLst>
              <a:gd name="adj1" fmla="val 16200000"/>
              <a:gd name="adj2" fmla="val 14703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6DF2D6-77A2-6BED-4A4F-8A50225080FD}"/>
              </a:ext>
            </a:extLst>
          </p:cNvPr>
          <p:cNvSpPr/>
          <p:nvPr/>
        </p:nvSpPr>
        <p:spPr>
          <a:xfrm>
            <a:off x="5928610" y="2465882"/>
            <a:ext cx="2953062" cy="220355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6C880A-9FCD-F781-CED8-44D7E4A4CE22}"/>
              </a:ext>
            </a:extLst>
          </p:cNvPr>
          <p:cNvSpPr txBox="1"/>
          <p:nvPr/>
        </p:nvSpPr>
        <p:spPr>
          <a:xfrm>
            <a:off x="4655840" y="1693104"/>
            <a:ext cx="338554" cy="369332"/>
          </a:xfrm>
          <a:prstGeom prst="rect">
            <a:avLst/>
          </a:prstGeom>
          <a:noFill/>
        </p:spPr>
        <p:txBody>
          <a:bodyPr wrap="none" rtlCol="0">
            <a:spAutoFit/>
          </a:bodyPr>
          <a:lstStyle/>
          <a:p>
            <a:r>
              <a:rPr lang="en-US" altLang="zh-CN" dirty="0"/>
              <a:t>P</a:t>
            </a:r>
            <a:endParaRPr lang="zh-CN" altLang="en-US" dirty="0"/>
          </a:p>
        </p:txBody>
      </p:sp>
      <p:sp>
        <p:nvSpPr>
          <p:cNvPr id="19" name="文本框 18">
            <a:extLst>
              <a:ext uri="{FF2B5EF4-FFF2-40B4-BE49-F238E27FC236}">
                <a16:creationId xmlns:a16="http://schemas.microsoft.com/office/drawing/2014/main" id="{04CF3771-754E-6D87-526B-0F47F7C2EC07}"/>
              </a:ext>
            </a:extLst>
          </p:cNvPr>
          <p:cNvSpPr txBox="1"/>
          <p:nvPr/>
        </p:nvSpPr>
        <p:spPr>
          <a:xfrm>
            <a:off x="11366718" y="5479670"/>
            <a:ext cx="364202" cy="369332"/>
          </a:xfrm>
          <a:prstGeom prst="rect">
            <a:avLst/>
          </a:prstGeom>
          <a:noFill/>
        </p:spPr>
        <p:txBody>
          <a:bodyPr wrap="none" rtlCol="0">
            <a:spAutoFit/>
          </a:bodyPr>
          <a:lstStyle/>
          <a:p>
            <a:r>
              <a:rPr lang="en-US" altLang="zh-CN" dirty="0"/>
              <a:t>Q</a:t>
            </a:r>
            <a:endParaRPr lang="zh-CN" altLang="en-US" dirty="0"/>
          </a:p>
        </p:txBody>
      </p:sp>
      <p:sp>
        <p:nvSpPr>
          <p:cNvPr id="20" name="文本框 19">
            <a:extLst>
              <a:ext uri="{FF2B5EF4-FFF2-40B4-BE49-F238E27FC236}">
                <a16:creationId xmlns:a16="http://schemas.microsoft.com/office/drawing/2014/main" id="{C5E8D2C0-9C70-BDD8-B1FE-F73E86F19E37}"/>
              </a:ext>
            </a:extLst>
          </p:cNvPr>
          <p:cNvSpPr txBox="1"/>
          <p:nvPr/>
        </p:nvSpPr>
        <p:spPr>
          <a:xfrm>
            <a:off x="8860836" y="4621476"/>
            <a:ext cx="351378" cy="369332"/>
          </a:xfrm>
          <a:prstGeom prst="rect">
            <a:avLst/>
          </a:prstGeom>
          <a:noFill/>
        </p:spPr>
        <p:txBody>
          <a:bodyPr wrap="none" rtlCol="0">
            <a:spAutoFit/>
          </a:bodyPr>
          <a:lstStyle/>
          <a:p>
            <a:r>
              <a:rPr lang="en-US" altLang="zh-CN" dirty="0"/>
              <a:t>D</a:t>
            </a:r>
            <a:endParaRPr lang="zh-CN" altLang="en-US" dirty="0"/>
          </a:p>
        </p:txBody>
      </p:sp>
      <p:sp>
        <p:nvSpPr>
          <p:cNvPr id="21" name="文本框 20">
            <a:extLst>
              <a:ext uri="{FF2B5EF4-FFF2-40B4-BE49-F238E27FC236}">
                <a16:creationId xmlns:a16="http://schemas.microsoft.com/office/drawing/2014/main" id="{FEB8DF66-8070-B2E9-FCFA-CB0F25A1908C}"/>
              </a:ext>
            </a:extLst>
          </p:cNvPr>
          <p:cNvSpPr txBox="1"/>
          <p:nvPr/>
        </p:nvSpPr>
        <p:spPr>
          <a:xfrm>
            <a:off x="8802681" y="2108366"/>
            <a:ext cx="338554" cy="369332"/>
          </a:xfrm>
          <a:prstGeom prst="rect">
            <a:avLst/>
          </a:prstGeom>
          <a:noFill/>
        </p:spPr>
        <p:txBody>
          <a:bodyPr wrap="none" rtlCol="0">
            <a:spAutoFit/>
          </a:bodyPr>
          <a:lstStyle/>
          <a:p>
            <a:r>
              <a:rPr lang="en-US" altLang="zh-CN" dirty="0"/>
              <a:t>S</a:t>
            </a:r>
            <a:endParaRPr lang="zh-CN" altLang="en-US" dirty="0"/>
          </a:p>
        </p:txBody>
      </p:sp>
      <p:sp>
        <p:nvSpPr>
          <p:cNvPr id="4" name="文本框 3">
            <a:extLst>
              <a:ext uri="{FF2B5EF4-FFF2-40B4-BE49-F238E27FC236}">
                <a16:creationId xmlns:a16="http://schemas.microsoft.com/office/drawing/2014/main" id="{D0304BC9-DAE1-423E-FE00-4B92F06095AC}"/>
              </a:ext>
            </a:extLst>
          </p:cNvPr>
          <p:cNvSpPr txBox="1"/>
          <p:nvPr/>
        </p:nvSpPr>
        <p:spPr>
          <a:xfrm>
            <a:off x="4402899" y="5589240"/>
            <a:ext cx="364202" cy="369332"/>
          </a:xfrm>
          <a:prstGeom prst="rect">
            <a:avLst/>
          </a:prstGeom>
          <a:noFill/>
        </p:spPr>
        <p:txBody>
          <a:bodyPr wrap="none" rtlCol="0">
            <a:spAutoFit/>
          </a:bodyPr>
          <a:lstStyle/>
          <a:p>
            <a:r>
              <a:rPr lang="en-US" dirty="0"/>
              <a:t>O</a:t>
            </a:r>
          </a:p>
        </p:txBody>
      </p:sp>
    </p:spTree>
    <p:extLst>
      <p:ext uri="{BB962C8B-B14F-4D97-AF65-F5344CB8AC3E}">
        <p14:creationId xmlns:p14="http://schemas.microsoft.com/office/powerpoint/2010/main" val="24480904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1A649-8F30-F3FB-B856-97A5DD4DA070}"/>
              </a:ext>
            </a:extLst>
          </p:cNvPr>
          <p:cNvSpPr>
            <a:spLocks noGrp="1"/>
          </p:cNvSpPr>
          <p:nvPr>
            <p:ph type="title"/>
          </p:nvPr>
        </p:nvSpPr>
        <p:spPr/>
        <p:txBody>
          <a:bodyPr/>
          <a:lstStyle/>
          <a:p>
            <a:r>
              <a:rPr lang="zh-CN" altLang="en-US" dirty="0"/>
              <a:t>经济周期法</a:t>
            </a:r>
          </a:p>
        </p:txBody>
      </p:sp>
      <p:sp>
        <p:nvSpPr>
          <p:cNvPr id="3" name="文本占位符 2">
            <a:extLst>
              <a:ext uri="{FF2B5EF4-FFF2-40B4-BE49-F238E27FC236}">
                <a16:creationId xmlns:a16="http://schemas.microsoft.com/office/drawing/2014/main" id="{280AE570-2E2C-C51B-1966-6D206C754F2A}"/>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D87918B9-34C3-F2EE-EB9F-75AA3990C93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596430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7F545-2CC5-7FC4-6901-ED0E71FE558F}"/>
              </a:ext>
            </a:extLst>
          </p:cNvPr>
          <p:cNvSpPr>
            <a:spLocks noGrp="1"/>
          </p:cNvSpPr>
          <p:nvPr>
            <p:ph type="title"/>
          </p:nvPr>
        </p:nvSpPr>
        <p:spPr/>
        <p:txBody>
          <a:bodyPr/>
          <a:lstStyle/>
          <a:p>
            <a:r>
              <a:rPr lang="zh-CN" altLang="en-US" dirty="0"/>
              <a:t>政策影响</a:t>
            </a:r>
            <a:endParaRPr lang="en-US" dirty="0"/>
          </a:p>
        </p:txBody>
      </p:sp>
      <p:sp>
        <p:nvSpPr>
          <p:cNvPr id="3" name="文本占位符 2">
            <a:extLst>
              <a:ext uri="{FF2B5EF4-FFF2-40B4-BE49-F238E27FC236}">
                <a16:creationId xmlns:a16="http://schemas.microsoft.com/office/drawing/2014/main" id="{72299C4D-98BB-83D6-8E26-9D1FB23B3641}"/>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435EBB1C-D3AD-AB1A-A531-03A1A8876BA3}"/>
              </a:ext>
            </a:extLst>
          </p:cNvPr>
          <p:cNvGraphicFramePr>
            <a:graphicFrameLocks noGrp="1"/>
          </p:cNvGraphicFramePr>
          <p:nvPr>
            <p:ph idx="1"/>
            <p:extLst>
              <p:ext uri="{D42A27DB-BD31-4B8C-83A1-F6EECF244321}">
                <p14:modId xmlns:p14="http://schemas.microsoft.com/office/powerpoint/2010/main" val="3737765154"/>
              </p:ext>
            </p:extLst>
          </p:nvPr>
        </p:nvGraphicFramePr>
        <p:xfrm>
          <a:off x="138114" y="709613"/>
          <a:ext cx="3054032"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6">
            <a:extLst>
              <a:ext uri="{FF2B5EF4-FFF2-40B4-BE49-F238E27FC236}">
                <a16:creationId xmlns:a16="http://schemas.microsoft.com/office/drawing/2014/main" id="{C430B08B-25BA-1B7A-DC2E-2E608189C887}"/>
              </a:ext>
            </a:extLst>
          </p:cNvPr>
          <p:cNvGraphicFramePr>
            <a:graphicFrameLocks noGrp="1"/>
          </p:cNvGraphicFramePr>
          <p:nvPr>
            <p:ph idx="14"/>
            <p:extLst>
              <p:ext uri="{D42A27DB-BD31-4B8C-83A1-F6EECF244321}">
                <p14:modId xmlns:p14="http://schemas.microsoft.com/office/powerpoint/2010/main" val="3607281318"/>
              </p:ext>
            </p:extLst>
          </p:nvPr>
        </p:nvGraphicFramePr>
        <p:xfrm>
          <a:off x="3575720" y="693362"/>
          <a:ext cx="3672408"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内容占位符 6">
            <a:extLst>
              <a:ext uri="{FF2B5EF4-FFF2-40B4-BE49-F238E27FC236}">
                <a16:creationId xmlns:a16="http://schemas.microsoft.com/office/drawing/2014/main" id="{D06934F5-F56E-F54D-FF21-0CF0802AD907}"/>
              </a:ext>
            </a:extLst>
          </p:cNvPr>
          <p:cNvGraphicFramePr>
            <a:graphicFrameLocks/>
          </p:cNvGraphicFramePr>
          <p:nvPr>
            <p:extLst>
              <p:ext uri="{D42A27DB-BD31-4B8C-83A1-F6EECF244321}">
                <p14:modId xmlns:p14="http://schemas.microsoft.com/office/powerpoint/2010/main" val="531308850"/>
              </p:ext>
            </p:extLst>
          </p:nvPr>
        </p:nvGraphicFramePr>
        <p:xfrm>
          <a:off x="7840702" y="709613"/>
          <a:ext cx="4213185" cy="56054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789646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702E56-073F-DA91-73FC-0B63033FA9FF}"/>
              </a:ext>
            </a:extLst>
          </p:cNvPr>
          <p:cNvSpPr>
            <a:spLocks noGrp="1"/>
          </p:cNvSpPr>
          <p:nvPr>
            <p:ph type="body" sz="quarter" idx="11"/>
          </p:nvPr>
        </p:nvSpPr>
        <p:spPr/>
        <p:txBody>
          <a:bodyPr/>
          <a:lstStyle/>
          <a:p>
            <a:endParaRPr lang="en-US" dirty="0"/>
          </a:p>
        </p:txBody>
      </p:sp>
      <p:sp>
        <p:nvSpPr>
          <p:cNvPr id="3" name="标题 2">
            <a:extLst>
              <a:ext uri="{FF2B5EF4-FFF2-40B4-BE49-F238E27FC236}">
                <a16:creationId xmlns:a16="http://schemas.microsoft.com/office/drawing/2014/main" id="{21262974-FF5E-804C-1C23-B9E785F0046D}"/>
              </a:ext>
            </a:extLst>
          </p:cNvPr>
          <p:cNvSpPr>
            <a:spLocks noGrp="1"/>
          </p:cNvSpPr>
          <p:nvPr>
            <p:ph type="title"/>
          </p:nvPr>
        </p:nvSpPr>
        <p:spPr/>
        <p:txBody>
          <a:bodyPr/>
          <a:lstStyle/>
          <a:p>
            <a:r>
              <a:rPr lang="zh-CN" altLang="en-US" dirty="0"/>
              <a:t>四大宏观武器</a:t>
            </a:r>
            <a:endParaRPr lang="en-US" dirty="0"/>
          </a:p>
        </p:txBody>
      </p:sp>
      <p:sp>
        <p:nvSpPr>
          <p:cNvPr id="8" name="内容占位符 7">
            <a:extLst>
              <a:ext uri="{FF2B5EF4-FFF2-40B4-BE49-F238E27FC236}">
                <a16:creationId xmlns:a16="http://schemas.microsoft.com/office/drawing/2014/main" id="{9339EA12-AD73-3FF2-6B5B-E53F7F3746F2}"/>
              </a:ext>
            </a:extLst>
          </p:cNvPr>
          <p:cNvSpPr>
            <a:spLocks noGrp="1"/>
          </p:cNvSpPr>
          <p:nvPr>
            <p:ph sz="quarter" idx="10"/>
          </p:nvPr>
        </p:nvSpPr>
        <p:spPr/>
        <p:txBody>
          <a:bodyPr/>
          <a:lstStyle/>
          <a:p>
            <a:r>
              <a:rPr lang="zh-CN" altLang="en-US" b="0" i="0" dirty="0">
                <a:solidFill>
                  <a:srgbClr val="000000"/>
                </a:solidFill>
                <a:effectLst/>
                <a:latin typeface="Ubuntu" panose="020B0504030602030204" pitchFamily="34" charset="0"/>
              </a:rPr>
              <a:t>美联储降息 → 美元指数下跌 → 铜金融属性增强 → 投机资金涌入 → 期货升水扩大</a:t>
            </a:r>
            <a:br>
              <a:rPr lang="zh-CN" altLang="en-US" dirty="0"/>
            </a:br>
            <a:r>
              <a:rPr lang="en-US" altLang="zh-CN" b="0" i="1" dirty="0">
                <a:solidFill>
                  <a:srgbClr val="000000"/>
                </a:solidFill>
                <a:effectLst/>
                <a:latin typeface="Ubuntu" panose="020B0504030602030204" pitchFamily="34" charset="0"/>
              </a:rPr>
              <a:t>2020</a:t>
            </a:r>
            <a:r>
              <a:rPr lang="zh-CN" altLang="en-US" b="0" i="1" dirty="0">
                <a:solidFill>
                  <a:srgbClr val="000000"/>
                </a:solidFill>
                <a:effectLst/>
                <a:latin typeface="Ubuntu" panose="020B0504030602030204" pitchFamily="34" charset="0"/>
              </a:rPr>
              <a:t>年</a:t>
            </a:r>
            <a:r>
              <a:rPr lang="en-US" altLang="zh-CN" b="0" i="1" dirty="0">
                <a:solidFill>
                  <a:srgbClr val="000000"/>
                </a:solidFill>
                <a:effectLst/>
                <a:latin typeface="Ubuntu" panose="020B0504030602030204" pitchFamily="34" charset="0"/>
              </a:rPr>
              <a:t>3</a:t>
            </a:r>
            <a:r>
              <a:rPr lang="zh-CN" altLang="en-US" b="0" i="1" dirty="0">
                <a:solidFill>
                  <a:srgbClr val="000000"/>
                </a:solidFill>
                <a:effectLst/>
                <a:latin typeface="Ubuntu" panose="020B0504030602030204" pitchFamily="34" charset="0"/>
              </a:rPr>
              <a:t>月美联储</a:t>
            </a:r>
            <a:r>
              <a:rPr lang="en-US" altLang="zh-CN" b="0" i="1" dirty="0">
                <a:solidFill>
                  <a:srgbClr val="000000"/>
                </a:solidFill>
                <a:effectLst/>
                <a:latin typeface="Ubuntu" panose="020B0504030602030204" pitchFamily="34" charset="0"/>
              </a:rPr>
              <a:t>QE</a:t>
            </a:r>
            <a:r>
              <a:rPr lang="zh-CN" altLang="en-US" b="0" i="1" dirty="0">
                <a:solidFill>
                  <a:srgbClr val="000000"/>
                </a:solidFill>
                <a:effectLst/>
                <a:latin typeface="Ubuntu" panose="020B0504030602030204" pitchFamily="34" charset="0"/>
              </a:rPr>
              <a:t>期间，</a:t>
            </a:r>
            <a:r>
              <a:rPr lang="en-US" altLang="zh-CN" b="0" i="1" dirty="0">
                <a:solidFill>
                  <a:srgbClr val="000000"/>
                </a:solidFill>
                <a:effectLst/>
                <a:latin typeface="Ubuntu" panose="020B0504030602030204" pitchFamily="34" charset="0"/>
              </a:rPr>
              <a:t>COMEX</a:t>
            </a:r>
            <a:r>
              <a:rPr lang="zh-CN" altLang="en-US" b="0" i="1" dirty="0">
                <a:solidFill>
                  <a:srgbClr val="000000"/>
                </a:solidFill>
                <a:effectLst/>
                <a:latin typeface="Ubuntu" panose="020B0504030602030204" pitchFamily="34" charset="0"/>
              </a:rPr>
              <a:t>铜持仓量单周暴增</a:t>
            </a:r>
            <a:r>
              <a:rPr lang="en-US" altLang="zh-CN" b="0" i="1" dirty="0">
                <a:solidFill>
                  <a:srgbClr val="000000"/>
                </a:solidFill>
                <a:effectLst/>
                <a:latin typeface="Ubuntu" panose="020B0504030602030204" pitchFamily="34" charset="0"/>
              </a:rPr>
              <a:t>37%</a:t>
            </a:r>
            <a:endParaRPr lang="en-US" dirty="0"/>
          </a:p>
        </p:txBody>
      </p:sp>
      <p:sp>
        <p:nvSpPr>
          <p:cNvPr id="9" name="内容占位符 8">
            <a:extLst>
              <a:ext uri="{FF2B5EF4-FFF2-40B4-BE49-F238E27FC236}">
                <a16:creationId xmlns:a16="http://schemas.microsoft.com/office/drawing/2014/main" id="{F4DEE878-ADCF-6F47-03DD-3278076F06E2}"/>
              </a:ext>
            </a:extLst>
          </p:cNvPr>
          <p:cNvSpPr>
            <a:spLocks noGrp="1"/>
          </p:cNvSpPr>
          <p:nvPr>
            <p:ph sz="quarter" idx="45"/>
          </p:nvPr>
        </p:nvSpPr>
        <p:spPr/>
        <p:txBody>
          <a:bodyPr/>
          <a:lstStyle/>
          <a:p>
            <a:endParaRPr lang="en-US" sz="800" dirty="0"/>
          </a:p>
          <a:p>
            <a:r>
              <a:rPr lang="en-US" sz="800" dirty="0"/>
              <a:t>def </a:t>
            </a:r>
            <a:r>
              <a:rPr lang="en-US" sz="800" dirty="0" err="1"/>
              <a:t>policy_shock</a:t>
            </a:r>
            <a:r>
              <a:rPr lang="en-US" sz="800" dirty="0"/>
              <a:t>(event): # </a:t>
            </a:r>
            <a:r>
              <a:rPr lang="zh-CN" altLang="en-US" sz="800" dirty="0"/>
              <a:t>从新闻文本提取三类信号</a:t>
            </a:r>
          </a:p>
          <a:p>
            <a:r>
              <a:rPr lang="zh-CN" altLang="en-US" sz="800" dirty="0"/>
              <a:t>    </a:t>
            </a:r>
            <a:r>
              <a:rPr lang="en-US" sz="800" dirty="0" err="1"/>
              <a:t>keyword_density</a:t>
            </a:r>
            <a:r>
              <a:rPr lang="en-US" sz="800" dirty="0"/>
              <a:t> = </a:t>
            </a:r>
            <a:r>
              <a:rPr lang="zh-CN" altLang="en-US" sz="800" dirty="0"/>
              <a:t>文本中</a:t>
            </a:r>
            <a:r>
              <a:rPr lang="en-US" altLang="zh-CN" sz="800" dirty="0"/>
              <a:t>"</a:t>
            </a:r>
            <a:r>
              <a:rPr lang="zh-CN" altLang="en-US" sz="800" dirty="0"/>
              <a:t>严禁</a:t>
            </a:r>
            <a:r>
              <a:rPr lang="en-US" altLang="zh-CN" sz="800" dirty="0"/>
              <a:t>""</a:t>
            </a:r>
            <a:r>
              <a:rPr lang="zh-CN" altLang="en-US" sz="800" dirty="0"/>
              <a:t>坚决</a:t>
            </a:r>
            <a:r>
              <a:rPr lang="en-US" altLang="zh-CN" sz="800" dirty="0"/>
              <a:t>"</a:t>
            </a:r>
            <a:r>
              <a:rPr lang="zh-CN" altLang="en-US" sz="800" dirty="0"/>
              <a:t>类词汇占比</a:t>
            </a:r>
          </a:p>
          <a:p>
            <a:r>
              <a:rPr lang="zh-CN" altLang="en-US" sz="800" dirty="0"/>
              <a:t>    </a:t>
            </a:r>
            <a:r>
              <a:rPr lang="en-US" sz="800" dirty="0" err="1"/>
              <a:t>release_level</a:t>
            </a:r>
            <a:r>
              <a:rPr lang="en-US" sz="800" dirty="0"/>
              <a:t> = </a:t>
            </a:r>
            <a:r>
              <a:rPr lang="zh-CN" altLang="en-US" sz="800" dirty="0"/>
              <a:t>发文单位行政级别权重（国务院</a:t>
            </a:r>
            <a:r>
              <a:rPr lang="en-US" altLang="zh-CN" sz="800" dirty="0"/>
              <a:t>=1.0</a:t>
            </a:r>
            <a:r>
              <a:rPr lang="zh-CN" altLang="en-US" sz="800" dirty="0"/>
              <a:t>，部委</a:t>
            </a:r>
            <a:r>
              <a:rPr lang="en-US" altLang="zh-CN" sz="800" dirty="0"/>
              <a:t>=0.7</a:t>
            </a:r>
            <a:r>
              <a:rPr lang="zh-CN" altLang="en-US" sz="800" dirty="0"/>
              <a:t>）</a:t>
            </a:r>
          </a:p>
          <a:p>
            <a:r>
              <a:rPr lang="zh-CN" altLang="en-US" sz="800" dirty="0"/>
              <a:t>    </a:t>
            </a:r>
            <a:r>
              <a:rPr lang="en-US" sz="800" dirty="0"/>
              <a:t>deadline = </a:t>
            </a:r>
            <a:r>
              <a:rPr lang="zh-CN" altLang="en-US" sz="800" dirty="0"/>
              <a:t>是否存在明确时限要求（是</a:t>
            </a:r>
            <a:r>
              <a:rPr lang="en-US" altLang="zh-CN" sz="800" dirty="0"/>
              <a:t>=1.2</a:t>
            </a:r>
            <a:r>
              <a:rPr lang="zh-CN" altLang="en-US" sz="800" dirty="0"/>
              <a:t>，否</a:t>
            </a:r>
            <a:r>
              <a:rPr lang="en-US" altLang="zh-CN" sz="800" dirty="0"/>
              <a:t>=0.8</a:t>
            </a:r>
            <a:r>
              <a:rPr lang="zh-CN" altLang="en-US" sz="800" dirty="0"/>
              <a:t>）</a:t>
            </a:r>
          </a:p>
          <a:p>
            <a:r>
              <a:rPr lang="zh-CN" altLang="en-US" sz="800" dirty="0"/>
              <a:t>    </a:t>
            </a:r>
            <a:r>
              <a:rPr lang="en-US" sz="800" dirty="0"/>
              <a:t>return </a:t>
            </a:r>
            <a:r>
              <a:rPr lang="en-US" sz="800" dirty="0" err="1"/>
              <a:t>keyword_density</a:t>
            </a:r>
            <a:r>
              <a:rPr lang="en-US" sz="800" dirty="0"/>
              <a:t> * </a:t>
            </a:r>
            <a:r>
              <a:rPr lang="en-US" sz="800" dirty="0" err="1"/>
              <a:t>release_level</a:t>
            </a:r>
            <a:r>
              <a:rPr lang="en-US" sz="800" dirty="0"/>
              <a:t> * deadline</a:t>
            </a:r>
          </a:p>
          <a:p>
            <a:endParaRPr lang="en-US" sz="800" dirty="0"/>
          </a:p>
        </p:txBody>
      </p:sp>
      <p:sp>
        <p:nvSpPr>
          <p:cNvPr id="10" name="内容占位符 9">
            <a:extLst>
              <a:ext uri="{FF2B5EF4-FFF2-40B4-BE49-F238E27FC236}">
                <a16:creationId xmlns:a16="http://schemas.microsoft.com/office/drawing/2014/main" id="{C6E0405B-9CB7-AB82-5013-3C527247A1F8}"/>
              </a:ext>
            </a:extLst>
          </p:cNvPr>
          <p:cNvSpPr>
            <a:spLocks noGrp="1"/>
          </p:cNvSpPr>
          <p:nvPr>
            <p:ph sz="quarter" idx="46"/>
          </p:nvPr>
        </p:nvSpPr>
        <p:spPr/>
        <p:txBody>
          <a:bodyPr/>
          <a:lstStyle/>
          <a:p>
            <a:r>
              <a:rPr lang="zh-CN" altLang="en-US" dirty="0"/>
              <a:t>双碳政策对动力煤价格的影响</a:t>
            </a:r>
            <a:endParaRPr lang="en-US" altLang="zh-CN" dirty="0"/>
          </a:p>
          <a:p>
            <a:r>
              <a:rPr lang="zh-CN" altLang="en-US" dirty="0"/>
              <a:t>海关法检政策对尿素价格的影响</a:t>
            </a:r>
            <a:endParaRPr lang="en-US" altLang="zh-CN" dirty="0"/>
          </a:p>
          <a:p>
            <a:endParaRPr lang="en-US" dirty="0"/>
          </a:p>
        </p:txBody>
      </p:sp>
      <p:sp>
        <p:nvSpPr>
          <p:cNvPr id="11" name="内容占位符 10">
            <a:extLst>
              <a:ext uri="{FF2B5EF4-FFF2-40B4-BE49-F238E27FC236}">
                <a16:creationId xmlns:a16="http://schemas.microsoft.com/office/drawing/2014/main" id="{B4A7E9C4-029F-3D6E-3B01-E69979D2D4B4}"/>
              </a:ext>
            </a:extLst>
          </p:cNvPr>
          <p:cNvSpPr>
            <a:spLocks noGrp="1"/>
          </p:cNvSpPr>
          <p:nvPr>
            <p:ph sz="quarter" idx="47"/>
          </p:nvPr>
        </p:nvSpPr>
        <p:spPr/>
        <p:txBody>
          <a:bodyPr/>
          <a:lstStyle/>
          <a:p>
            <a:r>
              <a:rPr lang="zh-CN" altLang="en-US" dirty="0"/>
              <a:t>使用</a:t>
            </a:r>
            <a:r>
              <a:rPr lang="en-US" altLang="zh-CN" dirty="0"/>
              <a:t>"</a:t>
            </a:r>
            <a:r>
              <a:rPr lang="zh-CN" altLang="en-US" dirty="0"/>
              <a:t>发电量增速</a:t>
            </a:r>
            <a:r>
              <a:rPr lang="en-US" altLang="zh-CN" dirty="0"/>
              <a:t>/</a:t>
            </a:r>
            <a:r>
              <a:rPr lang="zh-CN" altLang="en-US" dirty="0"/>
              <a:t>粗钢产量</a:t>
            </a:r>
            <a:r>
              <a:rPr lang="en-US" altLang="zh-CN" dirty="0"/>
              <a:t>"</a:t>
            </a:r>
            <a:r>
              <a:rPr lang="zh-CN" altLang="en-US" dirty="0"/>
              <a:t>构建周期相位指标：</a:t>
            </a:r>
          </a:p>
          <a:p>
            <a:r>
              <a:rPr lang="en-US" altLang="zh-CN" dirty="0"/>
              <a:t>3.0 </a:t>
            </a:r>
            <a:r>
              <a:rPr lang="zh-CN" altLang="en-US" dirty="0"/>
              <a:t>过热期：螺纹钢易现逼仓</a:t>
            </a:r>
          </a:p>
          <a:p>
            <a:r>
              <a:rPr lang="en-US" altLang="zh-CN" dirty="0"/>
              <a:t>1.8~3.0 </a:t>
            </a:r>
            <a:r>
              <a:rPr lang="zh-CN" altLang="en-US" dirty="0"/>
              <a:t>复苏期：焦炭库存加速去化</a:t>
            </a:r>
          </a:p>
          <a:p>
            <a:r>
              <a:rPr lang="en-US" altLang="zh-CN" dirty="0"/>
              <a:t>&lt;1.2 </a:t>
            </a:r>
            <a:r>
              <a:rPr lang="zh-CN" altLang="en-US" dirty="0"/>
              <a:t>衰退期：</a:t>
            </a:r>
            <a:r>
              <a:rPr lang="en-US" altLang="zh-CN" dirty="0"/>
              <a:t>PTA</a:t>
            </a:r>
            <a:r>
              <a:rPr lang="zh-CN" altLang="en-US" dirty="0"/>
              <a:t>加工费持续承压</a:t>
            </a:r>
            <a:endParaRPr lang="en-US" dirty="0"/>
          </a:p>
        </p:txBody>
      </p:sp>
      <p:sp>
        <p:nvSpPr>
          <p:cNvPr id="12" name="文本占位符 11">
            <a:extLst>
              <a:ext uri="{FF2B5EF4-FFF2-40B4-BE49-F238E27FC236}">
                <a16:creationId xmlns:a16="http://schemas.microsoft.com/office/drawing/2014/main" id="{38DB2C0C-480D-7136-A71B-F33D83955B9D}"/>
              </a:ext>
            </a:extLst>
          </p:cNvPr>
          <p:cNvSpPr>
            <a:spLocks noGrp="1"/>
          </p:cNvSpPr>
          <p:nvPr>
            <p:ph type="body" sz="quarter" idx="14"/>
          </p:nvPr>
        </p:nvSpPr>
        <p:spPr/>
        <p:txBody>
          <a:bodyPr/>
          <a:lstStyle/>
          <a:p>
            <a:r>
              <a:rPr lang="zh-CN" altLang="en-US" dirty="0"/>
              <a:t>货币政策传导链</a:t>
            </a:r>
            <a:endParaRPr lang="en-US" dirty="0"/>
          </a:p>
        </p:txBody>
      </p:sp>
      <p:sp>
        <p:nvSpPr>
          <p:cNvPr id="13" name="文本占位符 12">
            <a:extLst>
              <a:ext uri="{FF2B5EF4-FFF2-40B4-BE49-F238E27FC236}">
                <a16:creationId xmlns:a16="http://schemas.microsoft.com/office/drawing/2014/main" id="{D0ECB60A-2D28-5BFF-3E83-D40809681780}"/>
              </a:ext>
            </a:extLst>
          </p:cNvPr>
          <p:cNvSpPr>
            <a:spLocks noGrp="1"/>
          </p:cNvSpPr>
          <p:nvPr>
            <p:ph type="body" sz="quarter" idx="32"/>
          </p:nvPr>
        </p:nvSpPr>
        <p:spPr/>
        <p:txBody>
          <a:bodyPr/>
          <a:lstStyle/>
          <a:p>
            <a:r>
              <a:rPr lang="zh-CN" altLang="en-US" dirty="0"/>
              <a:t>经济周期定位器</a:t>
            </a:r>
            <a:endParaRPr lang="en-US" dirty="0"/>
          </a:p>
        </p:txBody>
      </p:sp>
      <p:sp>
        <p:nvSpPr>
          <p:cNvPr id="14" name="文本占位符 13">
            <a:extLst>
              <a:ext uri="{FF2B5EF4-FFF2-40B4-BE49-F238E27FC236}">
                <a16:creationId xmlns:a16="http://schemas.microsoft.com/office/drawing/2014/main" id="{8762F61A-7C87-845E-83E3-8841F716A073}"/>
              </a:ext>
            </a:extLst>
          </p:cNvPr>
          <p:cNvSpPr>
            <a:spLocks noGrp="1"/>
          </p:cNvSpPr>
          <p:nvPr>
            <p:ph type="body" sz="quarter" idx="33"/>
          </p:nvPr>
        </p:nvSpPr>
        <p:spPr/>
        <p:txBody>
          <a:bodyPr/>
          <a:lstStyle/>
          <a:p>
            <a:r>
              <a:rPr lang="zh-CN" altLang="en-US" dirty="0"/>
              <a:t>黑天鹅预警系统</a:t>
            </a:r>
            <a:endParaRPr lang="en-US" dirty="0"/>
          </a:p>
        </p:txBody>
      </p:sp>
      <p:sp>
        <p:nvSpPr>
          <p:cNvPr id="15" name="文本占位符 14">
            <a:extLst>
              <a:ext uri="{FF2B5EF4-FFF2-40B4-BE49-F238E27FC236}">
                <a16:creationId xmlns:a16="http://schemas.microsoft.com/office/drawing/2014/main" id="{C3F5D447-E51E-99C5-1AA6-3EE611B5AB05}"/>
              </a:ext>
            </a:extLst>
          </p:cNvPr>
          <p:cNvSpPr>
            <a:spLocks noGrp="1"/>
          </p:cNvSpPr>
          <p:nvPr>
            <p:ph type="body" sz="quarter" idx="34"/>
          </p:nvPr>
        </p:nvSpPr>
        <p:spPr/>
        <p:txBody>
          <a:bodyPr/>
          <a:lstStyle/>
          <a:p>
            <a:r>
              <a:rPr lang="zh-CN" altLang="en-US" dirty="0"/>
              <a:t>产业政策解码器</a:t>
            </a:r>
            <a:endParaRPr lang="en-US" dirty="0"/>
          </a:p>
        </p:txBody>
      </p:sp>
    </p:spTree>
    <p:extLst>
      <p:ext uri="{BB962C8B-B14F-4D97-AF65-F5344CB8AC3E}">
        <p14:creationId xmlns:p14="http://schemas.microsoft.com/office/powerpoint/2010/main" val="417040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4FD5A-0F62-CD9B-F2E0-92647068725A}"/>
              </a:ext>
            </a:extLst>
          </p:cNvPr>
          <p:cNvSpPr>
            <a:spLocks noGrp="1"/>
          </p:cNvSpPr>
          <p:nvPr>
            <p:ph type="title"/>
          </p:nvPr>
        </p:nvSpPr>
        <p:spPr/>
        <p:txBody>
          <a:bodyPr/>
          <a:lstStyle/>
          <a:p>
            <a:r>
              <a:rPr lang="zh-CN" altLang="en-US" dirty="0"/>
              <a:t>宏观与微观的结合</a:t>
            </a:r>
            <a:endParaRPr lang="en-US" dirty="0"/>
          </a:p>
        </p:txBody>
      </p:sp>
      <p:sp>
        <p:nvSpPr>
          <p:cNvPr id="3" name="文本占位符 2">
            <a:extLst>
              <a:ext uri="{FF2B5EF4-FFF2-40B4-BE49-F238E27FC236}">
                <a16:creationId xmlns:a16="http://schemas.microsoft.com/office/drawing/2014/main" id="{A5498ACC-024F-7964-53C1-6EFDE481715E}"/>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23AA6819-E1E5-E0C9-7B0A-136F155A3F84}"/>
              </a:ext>
            </a:extLst>
          </p:cNvPr>
          <p:cNvSpPr>
            <a:spLocks noGrp="1"/>
          </p:cNvSpPr>
          <p:nvPr>
            <p:ph idx="1"/>
          </p:nvPr>
        </p:nvSpPr>
        <p:spPr/>
        <p:txBody>
          <a:bodyPr/>
          <a:lstStyle/>
          <a:p>
            <a:r>
              <a:rPr lang="zh-CN" altLang="en-US" dirty="0"/>
              <a:t>宏观长于判断大势，但验证较为困难，周期也较长</a:t>
            </a:r>
            <a:endParaRPr lang="en-US" dirty="0"/>
          </a:p>
        </p:txBody>
      </p:sp>
      <p:sp>
        <p:nvSpPr>
          <p:cNvPr id="5" name="内容占位符 4">
            <a:extLst>
              <a:ext uri="{FF2B5EF4-FFF2-40B4-BE49-F238E27FC236}">
                <a16:creationId xmlns:a16="http://schemas.microsoft.com/office/drawing/2014/main" id="{4EEEE7DE-2527-49DB-5A40-3741E8E97F9E}"/>
              </a:ext>
            </a:extLst>
          </p:cNvPr>
          <p:cNvSpPr>
            <a:spLocks noGrp="1"/>
          </p:cNvSpPr>
          <p:nvPr>
            <p:ph idx="14"/>
          </p:nvPr>
        </p:nvSpPr>
        <p:spPr/>
        <p:txBody>
          <a:bodyPr/>
          <a:lstStyle/>
          <a:p>
            <a:r>
              <a:rPr lang="zh-CN" altLang="en-US" dirty="0"/>
              <a:t>微观对细节敏感，但是微观难以对大势做出判断。</a:t>
            </a:r>
            <a:endParaRPr lang="en-US" dirty="0"/>
          </a:p>
        </p:txBody>
      </p:sp>
      <p:sp>
        <p:nvSpPr>
          <p:cNvPr id="6" name="文本占位符 5">
            <a:extLst>
              <a:ext uri="{FF2B5EF4-FFF2-40B4-BE49-F238E27FC236}">
                <a16:creationId xmlns:a16="http://schemas.microsoft.com/office/drawing/2014/main" id="{252ECD35-55F2-9401-B5F0-413DEFE7387D}"/>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BADA33EE-2DE5-9873-B12B-76CE775D747D}"/>
              </a:ext>
            </a:extLst>
          </p:cNvPr>
          <p:cNvSpPr>
            <a:spLocks noGrp="1"/>
          </p:cNvSpPr>
          <p:nvPr>
            <p:ph type="body" sz="quarter" idx="36"/>
          </p:nvPr>
        </p:nvSpPr>
        <p:spPr/>
        <p:txBody>
          <a:bodyPr/>
          <a:lstStyle/>
          <a:p>
            <a:r>
              <a:rPr lang="zh-CN" altLang="en-US" dirty="0"/>
              <a:t>微观</a:t>
            </a:r>
            <a:endParaRPr lang="en-US" dirty="0"/>
          </a:p>
        </p:txBody>
      </p:sp>
      <p:sp>
        <p:nvSpPr>
          <p:cNvPr id="8" name="文本占位符 7">
            <a:extLst>
              <a:ext uri="{FF2B5EF4-FFF2-40B4-BE49-F238E27FC236}">
                <a16:creationId xmlns:a16="http://schemas.microsoft.com/office/drawing/2014/main" id="{060A165E-DFB0-C827-BDBB-8EB6576DD051}"/>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A8DD543E-5D80-5C7E-0EF6-4AC89C16D4F8}"/>
              </a:ext>
            </a:extLst>
          </p:cNvPr>
          <p:cNvSpPr>
            <a:spLocks noGrp="1"/>
          </p:cNvSpPr>
          <p:nvPr>
            <p:ph type="body" sz="quarter" idx="38"/>
          </p:nvPr>
        </p:nvSpPr>
        <p:spPr/>
        <p:txBody>
          <a:bodyPr/>
          <a:lstStyle/>
          <a:p>
            <a:r>
              <a:rPr lang="zh-CN" altLang="en-US" dirty="0"/>
              <a:t>宏观</a:t>
            </a:r>
            <a:endParaRPr lang="en-US" dirty="0"/>
          </a:p>
        </p:txBody>
      </p:sp>
      <p:sp>
        <p:nvSpPr>
          <p:cNvPr id="11" name="文本框 10">
            <a:extLst>
              <a:ext uri="{FF2B5EF4-FFF2-40B4-BE49-F238E27FC236}">
                <a16:creationId xmlns:a16="http://schemas.microsoft.com/office/drawing/2014/main" id="{7190C3AD-07E1-F270-309A-862A4D1D6AD9}"/>
              </a:ext>
            </a:extLst>
          </p:cNvPr>
          <p:cNvSpPr txBox="1"/>
          <p:nvPr/>
        </p:nvSpPr>
        <p:spPr>
          <a:xfrm>
            <a:off x="1790700" y="2649995"/>
            <a:ext cx="6934200" cy="1477328"/>
          </a:xfrm>
          <a:prstGeom prst="rect">
            <a:avLst/>
          </a:prstGeom>
          <a:noFill/>
        </p:spPr>
        <p:txBody>
          <a:bodyPr wrap="square">
            <a:spAutoFit/>
          </a:bodyPr>
          <a:lstStyle/>
          <a:p>
            <a:pPr algn="l"/>
            <a:r>
              <a:rPr lang="zh-CN" altLang="en-US" b="1" i="0" dirty="0">
                <a:solidFill>
                  <a:srgbClr val="000000"/>
                </a:solidFill>
                <a:effectLst/>
                <a:latin typeface="-apple-system"/>
              </a:rPr>
              <a:t>一、颠覆认知的核心原则</a:t>
            </a:r>
          </a:p>
          <a:p>
            <a:pPr algn="l"/>
            <a:r>
              <a:rPr lang="zh-CN" altLang="en-US" b="1" i="0" dirty="0">
                <a:solidFill>
                  <a:srgbClr val="000000"/>
                </a:solidFill>
                <a:effectLst/>
                <a:latin typeface="Ubuntu" panose="020B0504030602030204" pitchFamily="34" charset="0"/>
              </a:rPr>
              <a:t>金字塔稳定原理</a:t>
            </a:r>
            <a:r>
              <a:rPr lang="zh-CN" altLang="en-US" b="0" i="0" dirty="0">
                <a:solidFill>
                  <a:srgbClr val="000000"/>
                </a:solidFill>
                <a:effectLst/>
                <a:latin typeface="Ubuntu" panose="020B0504030602030204" pitchFamily="34" charset="0"/>
              </a:rPr>
              <a:t>： 投资决策总质量</a:t>
            </a:r>
            <a:r>
              <a:rPr lang="en-US" altLang="zh-CN" b="0" i="0" dirty="0">
                <a:solidFill>
                  <a:srgbClr val="000000"/>
                </a:solidFill>
                <a:effectLst/>
                <a:latin typeface="Ubuntu" panose="020B0504030602030204" pitchFamily="34" charset="0"/>
              </a:rPr>
              <a:t>=M×(</a:t>
            </a:r>
            <a:r>
              <a:rPr lang="zh-CN" altLang="en-US" b="0" i="0" dirty="0">
                <a:solidFill>
                  <a:srgbClr val="000000"/>
                </a:solidFill>
                <a:effectLst/>
                <a:latin typeface="Ubuntu" panose="020B0504030602030204" pitchFamily="34" charset="0"/>
              </a:rPr>
              <a:t>宏观胜率</a:t>
            </a:r>
            <a:r>
              <a:rPr lang="en-US" altLang="zh-CN" b="0" i="0" dirty="0">
                <a:solidFill>
                  <a:srgbClr val="000000"/>
                </a:solidFill>
                <a:effectLst/>
                <a:latin typeface="Ubuntu" panose="020B0504030602030204" pitchFamily="34" charset="0"/>
              </a:rPr>
              <a:t>)+N×(</a:t>
            </a:r>
            <a:r>
              <a:rPr lang="zh-CN" altLang="en-US" b="0" i="0" dirty="0">
                <a:solidFill>
                  <a:srgbClr val="000000"/>
                </a:solidFill>
                <a:effectLst/>
                <a:latin typeface="Ubuntu" panose="020B0504030602030204" pitchFamily="34" charset="0"/>
              </a:rPr>
              <a:t>微观胜率</a:t>
            </a:r>
            <a:r>
              <a:rPr lang="en-US" altLang="zh-CN" b="0" i="0" dirty="0">
                <a:solidFill>
                  <a:srgbClr val="000000"/>
                </a:solidFill>
                <a:effectLst/>
                <a:latin typeface="Ubuntu" panose="020B0504030602030204" pitchFamily="34" charset="0"/>
              </a:rPr>
              <a:t>)-C×(</a:t>
            </a:r>
            <a:r>
              <a:rPr lang="zh-CN" altLang="en-US" b="0" i="0" dirty="0">
                <a:solidFill>
                  <a:srgbClr val="000000"/>
                </a:solidFill>
                <a:effectLst/>
                <a:latin typeface="Ubuntu" panose="020B0504030602030204" pitchFamily="34" charset="0"/>
              </a:rPr>
              <a:t>两者背离度</a:t>
            </a:r>
            <a:r>
              <a:rPr lang="en-US" altLang="zh-CN" b="0" i="0" dirty="0">
                <a:solidFill>
                  <a:srgbClr val="000000"/>
                </a:solidFill>
                <a:effectLst/>
                <a:latin typeface="Ubuntu" panose="020B0504030602030204" pitchFamily="34" charset="0"/>
              </a:rPr>
              <a:t>)</a:t>
            </a:r>
            <a:br>
              <a:rPr lang="en-US" altLang="zh-CN" b="0" i="0" dirty="0">
                <a:solidFill>
                  <a:srgbClr val="000000"/>
                </a:solidFill>
                <a:effectLst/>
                <a:latin typeface="Ubuntu" panose="020B0504030602030204" pitchFamily="34" charset="0"/>
              </a:rPr>
            </a:br>
            <a:r>
              <a:rPr lang="zh-CN" altLang="en-US" b="0" i="0" dirty="0">
                <a:solidFill>
                  <a:srgbClr val="000000"/>
                </a:solidFill>
                <a:effectLst/>
                <a:latin typeface="Ubuntu" panose="020B0504030602030204" pitchFamily="34" charset="0"/>
              </a:rPr>
              <a:t>当产品波动率</a:t>
            </a:r>
            <a:r>
              <a:rPr lang="en-US" altLang="zh-CN" b="0" i="0" dirty="0">
                <a:solidFill>
                  <a:srgbClr val="000000"/>
                </a:solidFill>
                <a:effectLst/>
                <a:latin typeface="Ubuntu" panose="020B0504030602030204" pitchFamily="34" charset="0"/>
              </a:rPr>
              <a:t>&gt;25%</a:t>
            </a:r>
            <a:r>
              <a:rPr lang="zh-CN" altLang="en-US" b="0" i="0" dirty="0">
                <a:solidFill>
                  <a:srgbClr val="000000"/>
                </a:solidFill>
                <a:effectLst/>
                <a:latin typeface="Ubuntu" panose="020B0504030602030204" pitchFamily="34" charset="0"/>
              </a:rPr>
              <a:t>时，系数</a:t>
            </a:r>
            <a:r>
              <a:rPr lang="en-US" altLang="zh-CN" b="0" i="0" dirty="0">
                <a:solidFill>
                  <a:srgbClr val="000000"/>
                </a:solidFill>
                <a:effectLst/>
                <a:latin typeface="Ubuntu" panose="020B0504030602030204" pitchFamily="34" charset="0"/>
              </a:rPr>
              <a:t>M</a:t>
            </a:r>
            <a:r>
              <a:rPr lang="zh-CN" altLang="en-US" b="0" i="0" dirty="0">
                <a:solidFill>
                  <a:srgbClr val="000000"/>
                </a:solidFill>
                <a:effectLst/>
                <a:latin typeface="Ubuntu" panose="020B0504030602030204" pitchFamily="34" charset="0"/>
              </a:rPr>
              <a:t>权重上升至</a:t>
            </a:r>
            <a:r>
              <a:rPr lang="en-US" altLang="zh-CN" b="0" i="0" dirty="0">
                <a:solidFill>
                  <a:srgbClr val="000000"/>
                </a:solidFill>
                <a:effectLst/>
                <a:latin typeface="Ubuntu" panose="020B0504030602030204" pitchFamily="34" charset="0"/>
              </a:rPr>
              <a:t>0.6</a:t>
            </a:r>
            <a:r>
              <a:rPr lang="zh-CN" altLang="en-US" b="0" i="0" dirty="0">
                <a:solidFill>
                  <a:srgbClr val="000000"/>
                </a:solidFill>
                <a:effectLst/>
                <a:latin typeface="Ubuntu" panose="020B0504030602030204" pitchFamily="34" charset="0"/>
              </a:rPr>
              <a:t>；基差率</a:t>
            </a:r>
            <a:r>
              <a:rPr lang="en-US" altLang="zh-CN" b="0" i="0" dirty="0">
                <a:solidFill>
                  <a:srgbClr val="000000"/>
                </a:solidFill>
                <a:effectLst/>
                <a:latin typeface="Ubuntu" panose="020B0504030602030204" pitchFamily="34" charset="0"/>
              </a:rPr>
              <a:t>&gt;</a:t>
            </a:r>
            <a:r>
              <a:rPr lang="zh-CN" altLang="en-US" b="0" i="0" dirty="0">
                <a:solidFill>
                  <a:srgbClr val="000000"/>
                </a:solidFill>
                <a:effectLst/>
                <a:latin typeface="Ubuntu" panose="020B0504030602030204" pitchFamily="34" charset="0"/>
              </a:rPr>
              <a:t>历史</a:t>
            </a:r>
            <a:r>
              <a:rPr lang="en-US" altLang="zh-CN" b="0" i="0" dirty="0">
                <a:solidFill>
                  <a:srgbClr val="000000"/>
                </a:solidFill>
                <a:effectLst/>
                <a:latin typeface="Ubuntu" panose="020B0504030602030204" pitchFamily="34" charset="0"/>
              </a:rPr>
              <a:t>75%</a:t>
            </a:r>
            <a:r>
              <a:rPr lang="zh-CN" altLang="en-US" b="0" i="0" dirty="0">
                <a:solidFill>
                  <a:srgbClr val="000000"/>
                </a:solidFill>
                <a:effectLst/>
                <a:latin typeface="Ubuntu" panose="020B0504030602030204" pitchFamily="34" charset="0"/>
              </a:rPr>
              <a:t>分位时，</a:t>
            </a:r>
            <a:r>
              <a:rPr lang="en-US" altLang="zh-CN" b="0" i="0" dirty="0">
                <a:solidFill>
                  <a:srgbClr val="000000"/>
                </a:solidFill>
                <a:effectLst/>
                <a:latin typeface="Ubuntu" panose="020B0504030602030204" pitchFamily="34" charset="0"/>
              </a:rPr>
              <a:t>N</a:t>
            </a:r>
            <a:r>
              <a:rPr lang="zh-CN" altLang="en-US" b="0" i="0" dirty="0">
                <a:solidFill>
                  <a:srgbClr val="000000"/>
                </a:solidFill>
                <a:effectLst/>
                <a:latin typeface="Ubuntu" panose="020B0504030602030204" pitchFamily="34" charset="0"/>
              </a:rPr>
              <a:t>系数自动强化</a:t>
            </a:r>
          </a:p>
        </p:txBody>
      </p:sp>
    </p:spTree>
    <p:extLst>
      <p:ext uri="{BB962C8B-B14F-4D97-AF65-F5344CB8AC3E}">
        <p14:creationId xmlns:p14="http://schemas.microsoft.com/office/powerpoint/2010/main" val="233580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90FA8-4A6F-CAF8-1C44-FF33AA4AB038}"/>
              </a:ext>
            </a:extLst>
          </p:cNvPr>
          <p:cNvSpPr>
            <a:spLocks noGrp="1"/>
          </p:cNvSpPr>
          <p:nvPr>
            <p:ph type="title"/>
          </p:nvPr>
        </p:nvSpPr>
        <p:spPr/>
        <p:txBody>
          <a:bodyPr/>
          <a:lstStyle/>
          <a:p>
            <a:endParaRPr lang="en-US"/>
          </a:p>
        </p:txBody>
      </p:sp>
      <p:sp>
        <p:nvSpPr>
          <p:cNvPr id="3" name="文本占位符 2">
            <a:extLst>
              <a:ext uri="{FF2B5EF4-FFF2-40B4-BE49-F238E27FC236}">
                <a16:creationId xmlns:a16="http://schemas.microsoft.com/office/drawing/2014/main" id="{4CA576B5-6C18-1A14-04A8-1D9253B6050F}"/>
              </a:ext>
            </a:extLst>
          </p:cNvPr>
          <p:cNvSpPr>
            <a:spLocks noGrp="1"/>
          </p:cNvSpPr>
          <p:nvPr>
            <p:ph type="body" idx="13"/>
          </p:nvPr>
        </p:nvSpPr>
        <p:spPr/>
        <p:txBody>
          <a:bodyPr/>
          <a:lstStyle/>
          <a:p>
            <a:endParaRPr lang="en-US"/>
          </a:p>
        </p:txBody>
      </p:sp>
      <p:graphicFrame>
        <p:nvGraphicFramePr>
          <p:cNvPr id="5" name="表格 4">
            <a:extLst>
              <a:ext uri="{FF2B5EF4-FFF2-40B4-BE49-F238E27FC236}">
                <a16:creationId xmlns:a16="http://schemas.microsoft.com/office/drawing/2014/main" id="{B1414E55-E0A7-C37A-75B9-E8E80F76E345}"/>
              </a:ext>
            </a:extLst>
          </p:cNvPr>
          <p:cNvGraphicFramePr>
            <a:graphicFrameLocks noGrp="1"/>
          </p:cNvGraphicFramePr>
          <p:nvPr>
            <p:extLst>
              <p:ext uri="{D42A27DB-BD31-4B8C-83A1-F6EECF244321}">
                <p14:modId xmlns:p14="http://schemas.microsoft.com/office/powerpoint/2010/main" val="2399143406"/>
              </p:ext>
            </p:extLst>
          </p:nvPr>
        </p:nvGraphicFramePr>
        <p:xfrm>
          <a:off x="179387" y="4365104"/>
          <a:ext cx="11833225" cy="1737360"/>
        </p:xfrm>
        <a:graphic>
          <a:graphicData uri="http://schemas.openxmlformats.org/drawingml/2006/table">
            <a:tbl>
              <a:tblPr/>
              <a:tblGrid>
                <a:gridCol w="2366645">
                  <a:extLst>
                    <a:ext uri="{9D8B030D-6E8A-4147-A177-3AD203B41FA5}">
                      <a16:colId xmlns:a16="http://schemas.microsoft.com/office/drawing/2014/main" val="3069324887"/>
                    </a:ext>
                  </a:extLst>
                </a:gridCol>
                <a:gridCol w="2366645">
                  <a:extLst>
                    <a:ext uri="{9D8B030D-6E8A-4147-A177-3AD203B41FA5}">
                      <a16:colId xmlns:a16="http://schemas.microsoft.com/office/drawing/2014/main" val="3084364381"/>
                    </a:ext>
                  </a:extLst>
                </a:gridCol>
                <a:gridCol w="2366645">
                  <a:extLst>
                    <a:ext uri="{9D8B030D-6E8A-4147-A177-3AD203B41FA5}">
                      <a16:colId xmlns:a16="http://schemas.microsoft.com/office/drawing/2014/main" val="173954747"/>
                    </a:ext>
                  </a:extLst>
                </a:gridCol>
                <a:gridCol w="2366645">
                  <a:extLst>
                    <a:ext uri="{9D8B030D-6E8A-4147-A177-3AD203B41FA5}">
                      <a16:colId xmlns:a16="http://schemas.microsoft.com/office/drawing/2014/main" val="2605624492"/>
                    </a:ext>
                  </a:extLst>
                </a:gridCol>
                <a:gridCol w="2366645">
                  <a:extLst>
                    <a:ext uri="{9D8B030D-6E8A-4147-A177-3AD203B41FA5}">
                      <a16:colId xmlns:a16="http://schemas.microsoft.com/office/drawing/2014/main" val="1991299132"/>
                    </a:ext>
                  </a:extLst>
                </a:gridCol>
              </a:tblGrid>
              <a:tr h="0">
                <a:tc>
                  <a:txBody>
                    <a:bodyPr/>
                    <a:lstStyle/>
                    <a:p>
                      <a:pPr algn="l" latinLnBrk="0"/>
                      <a:r>
                        <a:rPr lang="zh-CN" altLang="en-US">
                          <a:solidFill>
                            <a:srgbClr val="3F3F3F"/>
                          </a:solidFill>
                          <a:effectLst/>
                          <a:latin typeface="Optima-Regular"/>
                        </a:rPr>
                        <a:t>场景</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宏观冲击（美联储加息）</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微观支撑（铜精矿</a:t>
                      </a:r>
                      <a:r>
                        <a:rPr lang="en-US" altLang="zh-CN">
                          <a:solidFill>
                            <a:srgbClr val="3F3F3F"/>
                          </a:solidFill>
                          <a:effectLst/>
                          <a:latin typeface="Optima-Regular"/>
                        </a:rPr>
                        <a:t>TC</a:t>
                      </a:r>
                      <a:r>
                        <a:rPr lang="zh-CN" altLang="en-US">
                          <a:solidFill>
                            <a:srgbClr val="3F3F3F"/>
                          </a:solidFill>
                          <a:effectLst/>
                          <a:latin typeface="Optima-Regular"/>
                        </a:rPr>
                        <a:t>跌破长协价）</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决策路径</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endParaRPr lang="en-US">
                        <a:solidFill>
                          <a:srgbClr val="3F3F3F"/>
                        </a:solidFill>
                        <a:effectLst/>
                        <a:latin typeface="Optima-Regular"/>
                      </a:endParaRP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extLst>
                  <a:ext uri="{0D108BD9-81ED-4DB2-BD59-A6C34878D82A}">
                    <a16:rowId xmlns:a16="http://schemas.microsoft.com/office/drawing/2014/main" val="393701712"/>
                  </a:ext>
                </a:extLst>
              </a:tr>
              <a:tr h="0">
                <a:tc>
                  <a:txBody>
                    <a:bodyPr/>
                    <a:lstStyle/>
                    <a:p>
                      <a:pPr algn="l" latinLnBrk="0"/>
                      <a:r>
                        <a:rPr lang="zh-CN" altLang="en-US">
                          <a:solidFill>
                            <a:srgbClr val="3F3F3F"/>
                          </a:solidFill>
                          <a:effectLst/>
                          <a:latin typeface="Optima-Regular"/>
                        </a:rPr>
                        <a:t>双驱动</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存在</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无</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短期空头交易</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endParaRPr lang="en-US">
                        <a:solidFill>
                          <a:srgbClr val="3F3F3F"/>
                        </a:solidFill>
                        <a:effectLst/>
                        <a:latin typeface="Optima-Regular"/>
                      </a:endParaRP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extLst>
                  <a:ext uri="{0D108BD9-81ED-4DB2-BD59-A6C34878D82A}">
                    <a16:rowId xmlns:a16="http://schemas.microsoft.com/office/drawing/2014/main" val="379756592"/>
                  </a:ext>
                </a:extLst>
              </a:tr>
              <a:tr h="0">
                <a:tc>
                  <a:txBody>
                    <a:bodyPr/>
                    <a:lstStyle/>
                    <a:p>
                      <a:pPr algn="l" latinLnBrk="0"/>
                      <a:r>
                        <a:rPr lang="zh-CN" altLang="en-US">
                          <a:solidFill>
                            <a:srgbClr val="3F3F3F"/>
                          </a:solidFill>
                          <a:effectLst/>
                          <a:latin typeface="Optima-Regular"/>
                        </a:rPr>
                        <a:t>宏观单驱动</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存在</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存在</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维持观望</a:t>
                      </a:r>
                      <a:r>
                        <a:rPr lang="en-US" altLang="zh-CN">
                          <a:solidFill>
                            <a:srgbClr val="3F3F3F"/>
                          </a:solidFill>
                          <a:effectLst/>
                          <a:latin typeface="Optima-Regular"/>
                        </a:rPr>
                        <a:t>/</a:t>
                      </a:r>
                      <a:r>
                        <a:rPr lang="zh-CN" altLang="en-US">
                          <a:solidFill>
                            <a:srgbClr val="3F3F3F"/>
                          </a:solidFill>
                          <a:effectLst/>
                          <a:latin typeface="Optima-Regular"/>
                        </a:rPr>
                        <a:t>头寸对冲</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endParaRPr lang="en-US">
                        <a:solidFill>
                          <a:srgbClr val="3F3F3F"/>
                        </a:solidFill>
                        <a:effectLst/>
                        <a:latin typeface="Optima-Regular"/>
                      </a:endParaRP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extLst>
                  <a:ext uri="{0D108BD9-81ED-4DB2-BD59-A6C34878D82A}">
                    <a16:rowId xmlns:a16="http://schemas.microsoft.com/office/drawing/2014/main" val="1532897752"/>
                  </a:ext>
                </a:extLst>
              </a:tr>
              <a:tr h="0">
                <a:tc>
                  <a:txBody>
                    <a:bodyPr/>
                    <a:lstStyle/>
                    <a:p>
                      <a:pPr algn="l" latinLnBrk="0"/>
                      <a:r>
                        <a:rPr lang="zh-CN" altLang="en-US">
                          <a:solidFill>
                            <a:srgbClr val="3F3F3F"/>
                          </a:solidFill>
                          <a:effectLst/>
                          <a:latin typeface="Optima-Regular"/>
                        </a:rPr>
                        <a:t>双缓冲</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无</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存在</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r>
                        <a:rPr lang="zh-CN" altLang="en-US">
                          <a:solidFill>
                            <a:srgbClr val="3F3F3F"/>
                          </a:solidFill>
                          <a:effectLst/>
                          <a:latin typeface="Optima-Regular"/>
                        </a:rPr>
                        <a:t>反向套利强化</a:t>
                      </a: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tc>
                  <a:txBody>
                    <a:bodyPr/>
                    <a:lstStyle/>
                    <a:p>
                      <a:pPr algn="l" latinLnBrk="0"/>
                      <a:endParaRPr lang="en-US" dirty="0">
                        <a:solidFill>
                          <a:srgbClr val="3F3F3F"/>
                        </a:solidFill>
                        <a:effectLst/>
                        <a:latin typeface="Optima-Regular"/>
                      </a:endParaRPr>
                    </a:p>
                  </a:txBody>
                  <a:tcPr anchor="ctr">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noFill/>
                  </a:tcPr>
                </a:tc>
                <a:extLst>
                  <a:ext uri="{0D108BD9-81ED-4DB2-BD59-A6C34878D82A}">
                    <a16:rowId xmlns:a16="http://schemas.microsoft.com/office/drawing/2014/main" val="1736863535"/>
                  </a:ext>
                </a:extLst>
              </a:tr>
            </a:tbl>
          </a:graphicData>
        </a:graphic>
      </p:graphicFrame>
      <p:sp>
        <p:nvSpPr>
          <p:cNvPr id="6" name="Rectangle 1">
            <a:extLst>
              <a:ext uri="{FF2B5EF4-FFF2-40B4-BE49-F238E27FC236}">
                <a16:creationId xmlns:a16="http://schemas.microsoft.com/office/drawing/2014/main" id="{3946D8CD-5D73-F51E-B63D-94B74946150B}"/>
              </a:ext>
            </a:extLst>
          </p:cNvPr>
          <p:cNvSpPr>
            <a:spLocks noChangeArrowheads="1"/>
          </p:cNvSpPr>
          <p:nvPr/>
        </p:nvSpPr>
        <p:spPr bwMode="auto">
          <a:xfrm>
            <a:off x="179387" y="43654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A0A0A"/>
                </a:solidFill>
                <a:effectLst/>
                <a:latin typeface="Arial" panose="020B0604020202020204" pitchFamily="34" charset="0"/>
                <a:ea typeface="ui-sans-serif"/>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A0A0A"/>
                </a:solidFill>
                <a:effectLst/>
                <a:latin typeface="Arial" panose="020B0604020202020204" pitchFamily="34" charset="0"/>
                <a:ea typeface="ui-sans-serif"/>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2648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EzNjhiMGU5Y2JjMmUwNmQ5NzViODZhNGM4ZWQ0NTUifQ=="/>
  <p:tag name="KSO_WPP_MARK_KEY" val="83628ed4-e68a-406c-92c3-db1759944fe7"/>
  <p:tag name="ISLIDE.GUIDESSETTING" val="{&quot;Id&quot;:&quot;e8f14596-451d-4245-a4e1-56b39143fafc&quot;,&quot;Name&quot;:&quot;自定义&quot;,&quot;Kind&quot;:&quot;Custom&quot;,&quot;OldGuidesSetting&quot;:{&quot;HeaderHeight&quot;:0.0,&quot;FooterHeight&quot;:1.0,&quot;SideMargin&quot;:1.0,&quot;TopMargin&quot;:1.0,&quot;BottomMargin&quot;:1.0,&quot;IntervalMargin&quot;:1.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ghcfydxn">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国恩模板202307" id="{7342EE3A-92A2-49C8-8880-1CDCB94FCD35}" vid="{183C82BD-A96B-49B0-9C20-EA0D21CA2361}"/>
    </a:ext>
  </a:extLst>
</a:theme>
</file>

<file path=ppt/theme/theme2.xml><?xml version="1.0" encoding="utf-8"?>
<a:theme xmlns:a="http://schemas.openxmlformats.org/drawingml/2006/main" name="1_自定义设计方案">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国恩模板202307" id="{7342EE3A-92A2-49C8-8880-1CDCB94FCD35}" vid="{89AAECEE-4807-4AA3-B14E-B403DB33F33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国恩模板2023-new</Template>
  <TotalTime>48865</TotalTime>
  <Words>9374</Words>
  <Application>Microsoft Office PowerPoint</Application>
  <PresentationFormat>宽屏</PresentationFormat>
  <Paragraphs>909</Paragraphs>
  <Slides>95</Slides>
  <Notes>2</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95</vt:i4>
      </vt:variant>
    </vt:vector>
  </HeadingPairs>
  <TitlesOfParts>
    <vt:vector size="115" baseType="lpstr">
      <vt:lpstr>-apple-system</vt:lpstr>
      <vt:lpstr>Arial Unicode MS</vt:lpstr>
      <vt:lpstr>Inter</vt:lpstr>
      <vt:lpstr>OPPOSans B</vt:lpstr>
      <vt:lpstr>OPPOSans H</vt:lpstr>
      <vt:lpstr>OPPOSans R</vt:lpstr>
      <vt:lpstr>Optima-Regular</vt:lpstr>
      <vt:lpstr>Source Han Sans</vt:lpstr>
      <vt:lpstr>Source Han Sans CN Bold</vt:lpstr>
      <vt:lpstr>等线</vt:lpstr>
      <vt:lpstr>方正公文黑体</vt:lpstr>
      <vt:lpstr>汉仪颜楷简</vt:lpstr>
      <vt:lpstr>楷体</vt:lpstr>
      <vt:lpstr>Arial</vt:lpstr>
      <vt:lpstr>Calibri</vt:lpstr>
      <vt:lpstr>Cascadia Code</vt:lpstr>
      <vt:lpstr>Ubuntu</vt:lpstr>
      <vt:lpstr>Wingdings</vt:lpstr>
      <vt:lpstr>Office 主题​​</vt:lpstr>
      <vt:lpstr>1_自定义设计方案</vt:lpstr>
      <vt:lpstr>PowerPoint 演示文稿</vt:lpstr>
      <vt:lpstr>什么是研究方法论？</vt:lpstr>
      <vt:lpstr>研究员像什么</vt:lpstr>
      <vt:lpstr>期货公司研究员研究的目的</vt:lpstr>
      <vt:lpstr>但就广泛意义来说，研究的目的是：</vt:lpstr>
      <vt:lpstr>策略要解决的问题</vt:lpstr>
      <vt:lpstr>研究要解决的问题</vt:lpstr>
      <vt:lpstr>供求法</vt:lpstr>
      <vt:lpstr>供求曲线</vt:lpstr>
      <vt:lpstr>铁矿的现金成本图</vt:lpstr>
      <vt:lpstr>弹性：</vt:lpstr>
      <vt:lpstr>供给曲线的移动</vt:lpstr>
      <vt:lpstr>供应</vt:lpstr>
      <vt:lpstr>需求</vt:lpstr>
      <vt:lpstr>演绎法</vt:lpstr>
      <vt:lpstr>对有色金属的影响 (以铜为例)</vt:lpstr>
      <vt:lpstr>对黑色商品的影响 (以钢铁为例)</vt:lpstr>
      <vt:lpstr>对软商品的影响 (以咖啡为例)</vt:lpstr>
      <vt:lpstr>演绎法：穷根究底</vt:lpstr>
      <vt:lpstr>演绎法的核心原则：从“是什么”到“为什么”的无限追问</vt:lpstr>
      <vt:lpstr>逆向法：排除一个方向的反向研究思路</vt:lpstr>
      <vt:lpstr>逆向法</vt:lpstr>
      <vt:lpstr>逆向法在金融分析中的具体应用案例</vt:lpstr>
      <vt:lpstr>归纳法</vt:lpstr>
      <vt:lpstr>归纳法的实施步骤</vt:lpstr>
      <vt:lpstr>归纳法经典案例、优势与局限</vt:lpstr>
      <vt:lpstr>比较法：终极目标不是证明自己正确，而是发现市场共识中的裂缝。</vt:lpstr>
      <vt:lpstr>比较维度和实战案例</vt:lpstr>
      <vt:lpstr>比较法的操作框架</vt:lpstr>
      <vt:lpstr>比较法的优势与风险对冲</vt:lpstr>
      <vt:lpstr>比较法的哲学本质</vt:lpstr>
      <vt:lpstr>调研法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哲学原理</vt:lpstr>
      <vt:lpstr>哲学原理：本体论视角</vt:lpstr>
      <vt:lpstr>本体论</vt:lpstr>
      <vt:lpstr>认识论构建：思维范式的革命</vt:lpstr>
      <vt:lpstr>方法论展开：智慧的实践进路</vt:lpstr>
      <vt:lpstr>研究者心智的重塑</vt:lpstr>
      <vt:lpstr>PowerPoint 演示文稿</vt:lpstr>
      <vt:lpstr>数据分析</vt:lpstr>
      <vt:lpstr>数据分析使用的工具</vt:lpstr>
      <vt:lpstr>数据分析：excel工具</vt:lpstr>
      <vt:lpstr>数据分析：python</vt:lpstr>
      <vt:lpstr>数据分析：BI工具</vt:lpstr>
      <vt:lpstr>供求平衡表的搭建</vt:lpstr>
      <vt:lpstr>成本利润分析</vt:lpstr>
      <vt:lpstr>价差分析</vt:lpstr>
      <vt:lpstr>产能周期变化分析</vt:lpstr>
      <vt:lpstr>政策量化分析</vt:lpstr>
      <vt:lpstr>量化</vt:lpstr>
      <vt:lpstr>AI</vt:lpstr>
      <vt:lpstr>AI赋能增效，人类不可替代</vt:lpstr>
      <vt:lpstr>AI在我们研究中所能解决的问题</vt:lpstr>
      <vt:lpstr>迭代法</vt:lpstr>
      <vt:lpstr>供求分析的迭代</vt:lpstr>
      <vt:lpstr>调研法的滚动升级</vt:lpstr>
      <vt:lpstr>归纳法的自我修正</vt:lpstr>
      <vt:lpstr>演绎法的漏洞修补术</vt:lpstr>
      <vt:lpstr>警惕迭代陷阱</vt:lpstr>
      <vt:lpstr>宏观分析法</vt:lpstr>
      <vt:lpstr>经济周期法</vt:lpstr>
      <vt:lpstr>政策影响</vt:lpstr>
      <vt:lpstr>四大宏观武器</vt:lpstr>
      <vt:lpstr>宏观与微观的结合</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Tong Andy</dc:creator>
  <cp:lastModifiedBy>Tong Andy</cp:lastModifiedBy>
  <cp:revision>68</cp:revision>
  <dcterms:created xsi:type="dcterms:W3CDTF">2024-04-17T23:30:18Z</dcterms:created>
  <dcterms:modified xsi:type="dcterms:W3CDTF">2025-02-26T10:09:31Z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1F054499F2754367961D3F416FB24DFF</vt:lpwstr>
  </property>
  <property fmtid="{D5CDD505-2E9C-101B-9397-08002B2CF9AE}" pid="4" name="MSIP_Label_defa4170-0d19-0005-0004-bc88714345d2_Enabled">
    <vt:lpwstr>true</vt:lpwstr>
  </property>
  <property fmtid="{D5CDD505-2E9C-101B-9397-08002B2CF9AE}" pid="5" name="MSIP_Label_defa4170-0d19-0005-0004-bc88714345d2_SetDate">
    <vt:lpwstr>2025-01-01T10:51:38Z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b065f505-9b50-4892-b9b8-c73a1f7725d5</vt:lpwstr>
  </property>
  <property fmtid="{D5CDD505-2E9C-101B-9397-08002B2CF9AE}" pid="9" name="MSIP_Label_defa4170-0d19-0005-0004-bc88714345d2_ActionId">
    <vt:lpwstr>fac5a60c-5268-4f81-84fd-f79758708084</vt:lpwstr>
  </property>
  <property fmtid="{D5CDD505-2E9C-101B-9397-08002B2CF9AE}" pid="10" name="MSIP_Label_defa4170-0d19-0005-0004-bc88714345d2_ContentBits">
    <vt:lpwstr>0</vt:lpwstr>
  </property>
</Properties>
</file>